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diagrams/drawing3.xml" ContentType="application/vnd.ms-office.drawingml.diagramDrawing+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gif" ContentType="image/gif"/>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3" r:id="rId2"/>
    <p:sldMasterId id="2147483664" r:id="rId3"/>
    <p:sldMasterId id="2147483665" r:id="rId4"/>
  </p:sldMasterIdLst>
  <p:notesMasterIdLst>
    <p:notesMasterId r:id="rId53"/>
  </p:notesMasterIdLst>
  <p:handoutMasterIdLst>
    <p:handoutMasterId r:id="rId54"/>
  </p:handoutMasterIdLst>
  <p:sldIdLst>
    <p:sldId id="256" r:id="rId5"/>
    <p:sldId id="259" r:id="rId6"/>
    <p:sldId id="272" r:id="rId7"/>
    <p:sldId id="257" r:id="rId8"/>
    <p:sldId id="258" r:id="rId9"/>
    <p:sldId id="260" r:id="rId10"/>
    <p:sldId id="261" r:id="rId11"/>
    <p:sldId id="262" r:id="rId12"/>
    <p:sldId id="263" r:id="rId13"/>
    <p:sldId id="264" r:id="rId14"/>
    <p:sldId id="265" r:id="rId15"/>
    <p:sldId id="266" r:id="rId16"/>
    <p:sldId id="267" r:id="rId17"/>
    <p:sldId id="268" r:id="rId18"/>
    <p:sldId id="269" r:id="rId19"/>
    <p:sldId id="270"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301" r:id="rId43"/>
    <p:sldId id="299" r:id="rId44"/>
    <p:sldId id="300" r:id="rId45"/>
    <p:sldId id="297" r:id="rId46"/>
    <p:sldId id="298" r:id="rId47"/>
    <p:sldId id="302" r:id="rId48"/>
    <p:sldId id="303" r:id="rId49"/>
    <p:sldId id="304" r:id="rId50"/>
    <p:sldId id="305" r:id="rId51"/>
    <p:sldId id="273" r:id="rId52"/>
  </p:sldIdLst>
  <p:sldSz cx="9144000" cy="6858000" type="screen4x3"/>
  <p:notesSz cx="6797675" cy="9926638"/>
  <p:defaultTextStyle>
    <a:defPPr>
      <a:defRPr lang="es-ES"/>
    </a:defPPr>
    <a:lvl1pPr algn="ctr" rtl="0" fontAlgn="base">
      <a:spcBef>
        <a:spcPct val="0"/>
      </a:spcBef>
      <a:spcAft>
        <a:spcPct val="0"/>
      </a:spcAft>
      <a:defRPr b="1" kern="1200">
        <a:solidFill>
          <a:schemeClr val="bg1"/>
        </a:solidFill>
        <a:latin typeface="Tahoma" pitchFamily="34" charset="0"/>
        <a:ea typeface="+mn-ea"/>
        <a:cs typeface="Arial" charset="0"/>
      </a:defRPr>
    </a:lvl1pPr>
    <a:lvl2pPr marL="457200" algn="ctr" rtl="0" fontAlgn="base">
      <a:spcBef>
        <a:spcPct val="0"/>
      </a:spcBef>
      <a:spcAft>
        <a:spcPct val="0"/>
      </a:spcAft>
      <a:defRPr b="1" kern="1200">
        <a:solidFill>
          <a:schemeClr val="bg1"/>
        </a:solidFill>
        <a:latin typeface="Tahoma" pitchFamily="34" charset="0"/>
        <a:ea typeface="+mn-ea"/>
        <a:cs typeface="Arial" charset="0"/>
      </a:defRPr>
    </a:lvl2pPr>
    <a:lvl3pPr marL="914400" algn="ctr" rtl="0" fontAlgn="base">
      <a:spcBef>
        <a:spcPct val="0"/>
      </a:spcBef>
      <a:spcAft>
        <a:spcPct val="0"/>
      </a:spcAft>
      <a:defRPr b="1" kern="1200">
        <a:solidFill>
          <a:schemeClr val="bg1"/>
        </a:solidFill>
        <a:latin typeface="Tahoma" pitchFamily="34" charset="0"/>
        <a:ea typeface="+mn-ea"/>
        <a:cs typeface="Arial" charset="0"/>
      </a:defRPr>
    </a:lvl3pPr>
    <a:lvl4pPr marL="1371600" algn="ctr" rtl="0" fontAlgn="base">
      <a:spcBef>
        <a:spcPct val="0"/>
      </a:spcBef>
      <a:spcAft>
        <a:spcPct val="0"/>
      </a:spcAft>
      <a:defRPr b="1" kern="1200">
        <a:solidFill>
          <a:schemeClr val="bg1"/>
        </a:solidFill>
        <a:latin typeface="Tahoma" pitchFamily="34" charset="0"/>
        <a:ea typeface="+mn-ea"/>
        <a:cs typeface="Arial" charset="0"/>
      </a:defRPr>
    </a:lvl4pPr>
    <a:lvl5pPr marL="1828800" algn="ctr" rtl="0" fontAlgn="base">
      <a:spcBef>
        <a:spcPct val="0"/>
      </a:spcBef>
      <a:spcAft>
        <a:spcPct val="0"/>
      </a:spcAft>
      <a:defRPr b="1" kern="1200">
        <a:solidFill>
          <a:schemeClr val="bg1"/>
        </a:solidFill>
        <a:latin typeface="Tahoma" pitchFamily="34" charset="0"/>
        <a:ea typeface="+mn-ea"/>
        <a:cs typeface="Arial" charset="0"/>
      </a:defRPr>
    </a:lvl5pPr>
    <a:lvl6pPr marL="2286000" algn="l" defTabSz="914400" rtl="0" eaLnBrk="1" latinLnBrk="0" hangingPunct="1">
      <a:defRPr b="1" kern="1200">
        <a:solidFill>
          <a:schemeClr val="bg1"/>
        </a:solidFill>
        <a:latin typeface="Tahoma" pitchFamily="34" charset="0"/>
        <a:ea typeface="+mn-ea"/>
        <a:cs typeface="Arial" charset="0"/>
      </a:defRPr>
    </a:lvl6pPr>
    <a:lvl7pPr marL="2743200" algn="l" defTabSz="914400" rtl="0" eaLnBrk="1" latinLnBrk="0" hangingPunct="1">
      <a:defRPr b="1" kern="1200">
        <a:solidFill>
          <a:schemeClr val="bg1"/>
        </a:solidFill>
        <a:latin typeface="Tahoma" pitchFamily="34" charset="0"/>
        <a:ea typeface="+mn-ea"/>
        <a:cs typeface="Arial" charset="0"/>
      </a:defRPr>
    </a:lvl7pPr>
    <a:lvl8pPr marL="3200400" algn="l" defTabSz="914400" rtl="0" eaLnBrk="1" latinLnBrk="0" hangingPunct="1">
      <a:defRPr b="1" kern="1200">
        <a:solidFill>
          <a:schemeClr val="bg1"/>
        </a:solidFill>
        <a:latin typeface="Tahoma" pitchFamily="34" charset="0"/>
        <a:ea typeface="+mn-ea"/>
        <a:cs typeface="Arial" charset="0"/>
      </a:defRPr>
    </a:lvl8pPr>
    <a:lvl9pPr marL="3657600" algn="l" defTabSz="914400" rtl="0" eaLnBrk="1" latinLnBrk="0" hangingPunct="1">
      <a:defRPr b="1" kern="1200">
        <a:solidFill>
          <a:schemeClr val="bg1"/>
        </a:solidFill>
        <a:latin typeface="Tahoma" pitchFamily="34" charset="0"/>
        <a:ea typeface="+mn-ea"/>
        <a:cs typeface="Arial" charset="0"/>
      </a:defRPr>
    </a:lvl9pPr>
  </p:defaultTextStyle>
  <p:extLst>
    <p:ext uri="{EFAFB233-063F-42B5-8137-9DF3F51BA10A}">
      <p15:sldGuideLst xmlns="" xmlns:p15="http://schemas.microsoft.com/office/powerpoint/2012/main">
        <p15:guide id="1" orient="horz">
          <p15:clr>
            <a:srgbClr val="A4A3A4"/>
          </p15:clr>
        </p15:guide>
        <p15:guide id="2">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2525"/>
    <a:srgbClr val="FF5D5D"/>
    <a:srgbClr val="FF0000"/>
    <a:srgbClr val="C5C9CE"/>
    <a:srgbClr val="251B72"/>
    <a:srgbClr val="333333"/>
    <a:srgbClr val="76B531"/>
    <a:srgbClr val="4C4C4C"/>
    <a:srgbClr val="C1B82F"/>
    <a:srgbClr val="44464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72" autoAdjust="0"/>
    <p:restoredTop sz="96631" autoAdjust="0"/>
  </p:normalViewPr>
  <p:slideViewPr>
    <p:cSldViewPr snapToObjects="1">
      <p:cViewPr>
        <p:scale>
          <a:sx n="100" d="100"/>
          <a:sy n="100" d="100"/>
        </p:scale>
        <p:origin x="-696" y="-24"/>
      </p:cViewPr>
      <p:guideLst>
        <p:guide orient="horz"/>
        <p:guide/>
      </p:guideLst>
    </p:cSldViewPr>
  </p:slideViewPr>
  <p:outlineViewPr>
    <p:cViewPr>
      <p:scale>
        <a:sx n="33" d="100"/>
        <a:sy n="33" d="100"/>
      </p:scale>
      <p:origin x="0" y="4908"/>
    </p:cViewPr>
  </p:outlineViewPr>
  <p:notesTextViewPr>
    <p:cViewPr>
      <p:scale>
        <a:sx n="100" d="100"/>
        <a:sy n="100" d="100"/>
      </p:scale>
      <p:origin x="0" y="0"/>
    </p:cViewPr>
  </p:notesTextViewPr>
  <p:notesViewPr>
    <p:cSldViewPr snapToObjects="1">
      <p:cViewPr varScale="1">
        <p:scale>
          <a:sx n="51" d="100"/>
          <a:sy n="51" d="100"/>
        </p:scale>
        <p:origin x="-1884" y="-102"/>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02811C-60B6-4011-AD68-838D6D361AE4}" type="doc">
      <dgm:prSet loTypeId="urn:microsoft.com/office/officeart/2005/8/layout/hChevron3" loCatId="process" qsTypeId="urn:microsoft.com/office/officeart/2005/8/quickstyle/simple3" qsCatId="simple" csTypeId="urn:microsoft.com/office/officeart/2005/8/colors/accent0_2" csCatId="mainScheme" phldr="1"/>
      <dgm:spPr/>
    </dgm:pt>
    <dgm:pt modelId="{DBABB3F3-EB97-44A1-8661-DC70F5C28D4C}">
      <dgm:prSet phldrT="[Text]"/>
      <dgm:spPr>
        <a:solidFill>
          <a:srgbClr val="251B72">
            <a:alpha val="80000"/>
          </a:srgbClr>
        </a:solidFill>
      </dgm:spPr>
      <dgm:t>
        <a:bodyPr/>
        <a:lstStyle/>
        <a:p>
          <a:r>
            <a:rPr lang="es-ES" dirty="0" smtClean="0">
              <a:solidFill>
                <a:schemeClr val="bg1"/>
              </a:solidFill>
            </a:rPr>
            <a:t>Salud</a:t>
          </a:r>
          <a:endParaRPr lang="es-ES" dirty="0">
            <a:solidFill>
              <a:schemeClr val="bg1"/>
            </a:solidFill>
          </a:endParaRPr>
        </a:p>
      </dgm:t>
    </dgm:pt>
    <dgm:pt modelId="{18B0E564-1AA8-4016-A66E-D62B6730782C}" type="parTrans" cxnId="{E1E76AF7-7E58-4EC2-8A0B-8BF63E8778F6}">
      <dgm:prSet/>
      <dgm:spPr/>
      <dgm:t>
        <a:bodyPr/>
        <a:lstStyle/>
        <a:p>
          <a:endParaRPr lang="es-ES"/>
        </a:p>
      </dgm:t>
    </dgm:pt>
    <dgm:pt modelId="{6EC178C0-F13F-48C5-BB1D-9685F7D7A32A}" type="sibTrans" cxnId="{E1E76AF7-7E58-4EC2-8A0B-8BF63E8778F6}">
      <dgm:prSet/>
      <dgm:spPr/>
      <dgm:t>
        <a:bodyPr/>
        <a:lstStyle/>
        <a:p>
          <a:endParaRPr lang="es-ES"/>
        </a:p>
      </dgm:t>
    </dgm:pt>
    <dgm:pt modelId="{30C9C74E-D9C6-4711-933A-4AFC3FC7EF95}">
      <dgm:prSet phldrT="[Text]"/>
      <dgm:spPr>
        <a:solidFill>
          <a:srgbClr val="251B72">
            <a:alpha val="14902"/>
          </a:srgbClr>
        </a:solidFill>
      </dgm:spPr>
      <dgm:t>
        <a:bodyPr/>
        <a:lstStyle/>
        <a:p>
          <a:r>
            <a:rPr lang="es-ES" dirty="0" smtClean="0">
              <a:solidFill>
                <a:schemeClr val="accent4">
                  <a:lumMod val="90000"/>
                  <a:lumOff val="10000"/>
                </a:schemeClr>
              </a:solidFill>
            </a:rPr>
            <a:t>Promoción de la Salud</a:t>
          </a:r>
          <a:endParaRPr lang="es-ES" dirty="0">
            <a:solidFill>
              <a:schemeClr val="accent4">
                <a:lumMod val="90000"/>
                <a:lumOff val="10000"/>
              </a:schemeClr>
            </a:solidFill>
          </a:endParaRPr>
        </a:p>
      </dgm:t>
    </dgm:pt>
    <dgm:pt modelId="{6A52649C-436A-48AE-B8DA-BAF723725D59}" type="parTrans" cxnId="{840BC2A2-0675-420A-A57E-9DE3FA7672D4}">
      <dgm:prSet/>
      <dgm:spPr/>
      <dgm:t>
        <a:bodyPr/>
        <a:lstStyle/>
        <a:p>
          <a:endParaRPr lang="es-ES"/>
        </a:p>
      </dgm:t>
    </dgm:pt>
    <dgm:pt modelId="{DEEEAB2E-20E5-43B8-A72F-B186BB5E9C7F}" type="sibTrans" cxnId="{840BC2A2-0675-420A-A57E-9DE3FA7672D4}">
      <dgm:prSet/>
      <dgm:spPr/>
      <dgm:t>
        <a:bodyPr/>
        <a:lstStyle/>
        <a:p>
          <a:endParaRPr lang="es-ES"/>
        </a:p>
      </dgm:t>
    </dgm:pt>
    <dgm:pt modelId="{098E71D3-E30F-4825-8AA8-4A96C153EFE8}">
      <dgm:prSet phldrT="[Text]"/>
      <dgm:spPr>
        <a:solidFill>
          <a:srgbClr val="251B72">
            <a:alpha val="14902"/>
          </a:srgbClr>
        </a:solidFill>
      </dgm:spPr>
      <dgm:t>
        <a:bodyPr/>
        <a:lstStyle/>
        <a:p>
          <a:r>
            <a:rPr lang="es-ES" dirty="0" smtClean="0">
              <a:solidFill>
                <a:schemeClr val="accent4">
                  <a:lumMod val="90000"/>
                  <a:lumOff val="10000"/>
                </a:schemeClr>
              </a:solidFill>
            </a:rPr>
            <a:t>Educación para la Salud</a:t>
          </a:r>
          <a:endParaRPr lang="es-ES" dirty="0">
            <a:solidFill>
              <a:schemeClr val="accent4">
                <a:lumMod val="90000"/>
                <a:lumOff val="10000"/>
              </a:schemeClr>
            </a:solidFill>
          </a:endParaRPr>
        </a:p>
      </dgm:t>
    </dgm:pt>
    <dgm:pt modelId="{263982A9-FB8E-4AB3-9401-D5013D8019D9}" type="parTrans" cxnId="{6106FAE5-F7B1-4A3B-841C-71D04313A3A4}">
      <dgm:prSet/>
      <dgm:spPr/>
      <dgm:t>
        <a:bodyPr/>
        <a:lstStyle/>
        <a:p>
          <a:endParaRPr lang="es-ES"/>
        </a:p>
      </dgm:t>
    </dgm:pt>
    <dgm:pt modelId="{CB2B3F31-E8F2-47CF-B8F4-6A7049DF5CDB}" type="sibTrans" cxnId="{6106FAE5-F7B1-4A3B-841C-71D04313A3A4}">
      <dgm:prSet/>
      <dgm:spPr/>
      <dgm:t>
        <a:bodyPr/>
        <a:lstStyle/>
        <a:p>
          <a:endParaRPr lang="es-ES"/>
        </a:p>
      </dgm:t>
    </dgm:pt>
    <dgm:pt modelId="{B85845DD-1D31-4CA7-B6BB-3D46D7052A3B}" type="pres">
      <dgm:prSet presAssocID="{5C02811C-60B6-4011-AD68-838D6D361AE4}" presName="Name0" presStyleCnt="0">
        <dgm:presLayoutVars>
          <dgm:dir/>
          <dgm:resizeHandles val="exact"/>
        </dgm:presLayoutVars>
      </dgm:prSet>
      <dgm:spPr/>
    </dgm:pt>
    <dgm:pt modelId="{4221AC78-3768-4D82-9165-CC40C088FA8A}" type="pres">
      <dgm:prSet presAssocID="{DBABB3F3-EB97-44A1-8661-DC70F5C28D4C}" presName="parTxOnly" presStyleLbl="node1" presStyleIdx="0" presStyleCnt="3" custLinFactNeighborX="-572">
        <dgm:presLayoutVars>
          <dgm:bulletEnabled val="1"/>
        </dgm:presLayoutVars>
      </dgm:prSet>
      <dgm:spPr/>
      <dgm:t>
        <a:bodyPr/>
        <a:lstStyle/>
        <a:p>
          <a:endParaRPr lang="es-ES"/>
        </a:p>
      </dgm:t>
    </dgm:pt>
    <dgm:pt modelId="{C77137F3-5E63-49C6-A037-9E8A816C5CED}" type="pres">
      <dgm:prSet presAssocID="{6EC178C0-F13F-48C5-BB1D-9685F7D7A32A}" presName="parSpace" presStyleCnt="0"/>
      <dgm:spPr/>
    </dgm:pt>
    <dgm:pt modelId="{36796771-663D-46EC-AE06-279A1B6A2456}" type="pres">
      <dgm:prSet presAssocID="{30C9C74E-D9C6-4711-933A-4AFC3FC7EF95}" presName="parTxOnly" presStyleLbl="node1" presStyleIdx="1" presStyleCnt="3">
        <dgm:presLayoutVars>
          <dgm:bulletEnabled val="1"/>
        </dgm:presLayoutVars>
      </dgm:prSet>
      <dgm:spPr/>
      <dgm:t>
        <a:bodyPr/>
        <a:lstStyle/>
        <a:p>
          <a:endParaRPr lang="es-ES"/>
        </a:p>
      </dgm:t>
    </dgm:pt>
    <dgm:pt modelId="{715B3720-3CA0-4D59-917A-AE90F4783AAD}" type="pres">
      <dgm:prSet presAssocID="{DEEEAB2E-20E5-43B8-A72F-B186BB5E9C7F}" presName="parSpace" presStyleCnt="0"/>
      <dgm:spPr/>
    </dgm:pt>
    <dgm:pt modelId="{B9467C9B-5085-4224-9239-8EE6C973F516}" type="pres">
      <dgm:prSet presAssocID="{098E71D3-E30F-4825-8AA8-4A96C153EFE8}" presName="parTxOnly" presStyleLbl="node1" presStyleIdx="2" presStyleCnt="3">
        <dgm:presLayoutVars>
          <dgm:bulletEnabled val="1"/>
        </dgm:presLayoutVars>
      </dgm:prSet>
      <dgm:spPr/>
      <dgm:t>
        <a:bodyPr/>
        <a:lstStyle/>
        <a:p>
          <a:endParaRPr lang="es-ES"/>
        </a:p>
      </dgm:t>
    </dgm:pt>
  </dgm:ptLst>
  <dgm:cxnLst>
    <dgm:cxn modelId="{E1E76AF7-7E58-4EC2-8A0B-8BF63E8778F6}" srcId="{5C02811C-60B6-4011-AD68-838D6D361AE4}" destId="{DBABB3F3-EB97-44A1-8661-DC70F5C28D4C}" srcOrd="0" destOrd="0" parTransId="{18B0E564-1AA8-4016-A66E-D62B6730782C}" sibTransId="{6EC178C0-F13F-48C5-BB1D-9685F7D7A32A}"/>
    <dgm:cxn modelId="{050FF6EF-861B-4EED-AF8F-3041484BA758}" type="presOf" srcId="{098E71D3-E30F-4825-8AA8-4A96C153EFE8}" destId="{B9467C9B-5085-4224-9239-8EE6C973F516}" srcOrd="0" destOrd="0" presId="urn:microsoft.com/office/officeart/2005/8/layout/hChevron3"/>
    <dgm:cxn modelId="{2523B1EA-D64D-4FAC-A933-400BF9E3C582}" type="presOf" srcId="{5C02811C-60B6-4011-AD68-838D6D361AE4}" destId="{B85845DD-1D31-4CA7-B6BB-3D46D7052A3B}" srcOrd="0" destOrd="0" presId="urn:microsoft.com/office/officeart/2005/8/layout/hChevron3"/>
    <dgm:cxn modelId="{046DA2D1-F92D-4668-8296-4E25F2C656F1}" type="presOf" srcId="{30C9C74E-D9C6-4711-933A-4AFC3FC7EF95}" destId="{36796771-663D-46EC-AE06-279A1B6A2456}" srcOrd="0" destOrd="0" presId="urn:microsoft.com/office/officeart/2005/8/layout/hChevron3"/>
    <dgm:cxn modelId="{840BC2A2-0675-420A-A57E-9DE3FA7672D4}" srcId="{5C02811C-60B6-4011-AD68-838D6D361AE4}" destId="{30C9C74E-D9C6-4711-933A-4AFC3FC7EF95}" srcOrd="1" destOrd="0" parTransId="{6A52649C-436A-48AE-B8DA-BAF723725D59}" sibTransId="{DEEEAB2E-20E5-43B8-A72F-B186BB5E9C7F}"/>
    <dgm:cxn modelId="{6106FAE5-F7B1-4A3B-841C-71D04313A3A4}" srcId="{5C02811C-60B6-4011-AD68-838D6D361AE4}" destId="{098E71D3-E30F-4825-8AA8-4A96C153EFE8}" srcOrd="2" destOrd="0" parTransId="{263982A9-FB8E-4AB3-9401-D5013D8019D9}" sibTransId="{CB2B3F31-E8F2-47CF-B8F4-6A7049DF5CDB}"/>
    <dgm:cxn modelId="{6111554D-57D4-4362-9899-2358B0A137C9}" type="presOf" srcId="{DBABB3F3-EB97-44A1-8661-DC70F5C28D4C}" destId="{4221AC78-3768-4D82-9165-CC40C088FA8A}" srcOrd="0" destOrd="0" presId="urn:microsoft.com/office/officeart/2005/8/layout/hChevron3"/>
    <dgm:cxn modelId="{FC4F69BB-F39D-430B-A898-532067807CB4}" type="presParOf" srcId="{B85845DD-1D31-4CA7-B6BB-3D46D7052A3B}" destId="{4221AC78-3768-4D82-9165-CC40C088FA8A}" srcOrd="0" destOrd="0" presId="urn:microsoft.com/office/officeart/2005/8/layout/hChevron3"/>
    <dgm:cxn modelId="{7543E65A-E2EE-421C-8259-40ABEA2888B4}" type="presParOf" srcId="{B85845DD-1D31-4CA7-B6BB-3D46D7052A3B}" destId="{C77137F3-5E63-49C6-A037-9E8A816C5CED}" srcOrd="1" destOrd="0" presId="urn:microsoft.com/office/officeart/2005/8/layout/hChevron3"/>
    <dgm:cxn modelId="{2D62F26D-F8DA-4795-A321-5E0CA9D7C346}" type="presParOf" srcId="{B85845DD-1D31-4CA7-B6BB-3D46D7052A3B}" destId="{36796771-663D-46EC-AE06-279A1B6A2456}" srcOrd="2" destOrd="0" presId="urn:microsoft.com/office/officeart/2005/8/layout/hChevron3"/>
    <dgm:cxn modelId="{95C84C78-70FF-4B11-894D-F29538C46046}" type="presParOf" srcId="{B85845DD-1D31-4CA7-B6BB-3D46D7052A3B}" destId="{715B3720-3CA0-4D59-917A-AE90F4783AAD}" srcOrd="3" destOrd="0" presId="urn:microsoft.com/office/officeart/2005/8/layout/hChevron3"/>
    <dgm:cxn modelId="{90B0A30F-8321-4D49-9FA9-70A5299852CD}" type="presParOf" srcId="{B85845DD-1D31-4CA7-B6BB-3D46D7052A3B}" destId="{B9467C9B-5085-4224-9239-8EE6C973F516}" srcOrd="4" destOrd="0" presId="urn:microsoft.com/office/officeart/2005/8/layout/hChevron3"/>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02811C-60B6-4011-AD68-838D6D361AE4}" type="doc">
      <dgm:prSet loTypeId="urn:microsoft.com/office/officeart/2005/8/layout/hChevron3" loCatId="process" qsTypeId="urn:microsoft.com/office/officeart/2005/8/quickstyle/simple3" qsCatId="simple" csTypeId="urn:microsoft.com/office/officeart/2005/8/colors/accent0_2" csCatId="mainScheme" phldr="1"/>
      <dgm:spPr/>
    </dgm:pt>
    <dgm:pt modelId="{DBABB3F3-EB97-44A1-8661-DC70F5C28D4C}">
      <dgm:prSet phldrT="[Text]"/>
      <dgm:spPr>
        <a:solidFill>
          <a:srgbClr val="251B72">
            <a:alpha val="14902"/>
          </a:srgbClr>
        </a:solidFill>
      </dgm:spPr>
      <dgm:t>
        <a:bodyPr/>
        <a:lstStyle/>
        <a:p>
          <a:r>
            <a:rPr lang="es-ES" dirty="0" smtClean="0">
              <a:solidFill>
                <a:schemeClr val="tx1"/>
              </a:solidFill>
            </a:rPr>
            <a:t>Salud</a:t>
          </a:r>
          <a:endParaRPr lang="es-ES" dirty="0">
            <a:solidFill>
              <a:schemeClr val="tx1"/>
            </a:solidFill>
          </a:endParaRPr>
        </a:p>
      </dgm:t>
    </dgm:pt>
    <dgm:pt modelId="{18B0E564-1AA8-4016-A66E-D62B6730782C}" type="parTrans" cxnId="{E1E76AF7-7E58-4EC2-8A0B-8BF63E8778F6}">
      <dgm:prSet/>
      <dgm:spPr/>
      <dgm:t>
        <a:bodyPr/>
        <a:lstStyle/>
        <a:p>
          <a:endParaRPr lang="es-ES"/>
        </a:p>
      </dgm:t>
    </dgm:pt>
    <dgm:pt modelId="{6EC178C0-F13F-48C5-BB1D-9685F7D7A32A}" type="sibTrans" cxnId="{E1E76AF7-7E58-4EC2-8A0B-8BF63E8778F6}">
      <dgm:prSet/>
      <dgm:spPr/>
      <dgm:t>
        <a:bodyPr/>
        <a:lstStyle/>
        <a:p>
          <a:endParaRPr lang="es-ES"/>
        </a:p>
      </dgm:t>
    </dgm:pt>
    <dgm:pt modelId="{30C9C74E-D9C6-4711-933A-4AFC3FC7EF95}">
      <dgm:prSet phldrT="[Text]"/>
      <dgm:spPr>
        <a:solidFill>
          <a:srgbClr val="251B72">
            <a:alpha val="80000"/>
          </a:srgbClr>
        </a:solidFill>
      </dgm:spPr>
      <dgm:t>
        <a:bodyPr/>
        <a:lstStyle/>
        <a:p>
          <a:r>
            <a:rPr lang="es-ES" dirty="0" smtClean="0">
              <a:solidFill>
                <a:schemeClr val="bg1"/>
              </a:solidFill>
            </a:rPr>
            <a:t>Promoción de la Salud</a:t>
          </a:r>
          <a:endParaRPr lang="es-ES" dirty="0">
            <a:solidFill>
              <a:schemeClr val="bg1"/>
            </a:solidFill>
          </a:endParaRPr>
        </a:p>
      </dgm:t>
    </dgm:pt>
    <dgm:pt modelId="{6A52649C-436A-48AE-B8DA-BAF723725D59}" type="parTrans" cxnId="{840BC2A2-0675-420A-A57E-9DE3FA7672D4}">
      <dgm:prSet/>
      <dgm:spPr/>
      <dgm:t>
        <a:bodyPr/>
        <a:lstStyle/>
        <a:p>
          <a:endParaRPr lang="es-ES"/>
        </a:p>
      </dgm:t>
    </dgm:pt>
    <dgm:pt modelId="{DEEEAB2E-20E5-43B8-A72F-B186BB5E9C7F}" type="sibTrans" cxnId="{840BC2A2-0675-420A-A57E-9DE3FA7672D4}">
      <dgm:prSet/>
      <dgm:spPr/>
      <dgm:t>
        <a:bodyPr/>
        <a:lstStyle/>
        <a:p>
          <a:endParaRPr lang="es-ES"/>
        </a:p>
      </dgm:t>
    </dgm:pt>
    <dgm:pt modelId="{098E71D3-E30F-4825-8AA8-4A96C153EFE8}">
      <dgm:prSet phldrT="[Text]"/>
      <dgm:spPr>
        <a:solidFill>
          <a:srgbClr val="251B72">
            <a:alpha val="14902"/>
          </a:srgbClr>
        </a:solidFill>
      </dgm:spPr>
      <dgm:t>
        <a:bodyPr/>
        <a:lstStyle/>
        <a:p>
          <a:r>
            <a:rPr lang="es-ES" dirty="0" smtClean="0">
              <a:solidFill>
                <a:schemeClr val="accent4">
                  <a:lumMod val="90000"/>
                  <a:lumOff val="10000"/>
                </a:schemeClr>
              </a:solidFill>
            </a:rPr>
            <a:t>Educación para la Salud</a:t>
          </a:r>
          <a:endParaRPr lang="es-ES" dirty="0">
            <a:solidFill>
              <a:schemeClr val="accent4">
                <a:lumMod val="90000"/>
                <a:lumOff val="10000"/>
              </a:schemeClr>
            </a:solidFill>
          </a:endParaRPr>
        </a:p>
      </dgm:t>
    </dgm:pt>
    <dgm:pt modelId="{263982A9-FB8E-4AB3-9401-D5013D8019D9}" type="parTrans" cxnId="{6106FAE5-F7B1-4A3B-841C-71D04313A3A4}">
      <dgm:prSet/>
      <dgm:spPr/>
      <dgm:t>
        <a:bodyPr/>
        <a:lstStyle/>
        <a:p>
          <a:endParaRPr lang="es-ES"/>
        </a:p>
      </dgm:t>
    </dgm:pt>
    <dgm:pt modelId="{CB2B3F31-E8F2-47CF-B8F4-6A7049DF5CDB}" type="sibTrans" cxnId="{6106FAE5-F7B1-4A3B-841C-71D04313A3A4}">
      <dgm:prSet/>
      <dgm:spPr/>
      <dgm:t>
        <a:bodyPr/>
        <a:lstStyle/>
        <a:p>
          <a:endParaRPr lang="es-ES"/>
        </a:p>
      </dgm:t>
    </dgm:pt>
    <dgm:pt modelId="{B85845DD-1D31-4CA7-B6BB-3D46D7052A3B}" type="pres">
      <dgm:prSet presAssocID="{5C02811C-60B6-4011-AD68-838D6D361AE4}" presName="Name0" presStyleCnt="0">
        <dgm:presLayoutVars>
          <dgm:dir/>
          <dgm:resizeHandles val="exact"/>
        </dgm:presLayoutVars>
      </dgm:prSet>
      <dgm:spPr/>
    </dgm:pt>
    <dgm:pt modelId="{4221AC78-3768-4D82-9165-CC40C088FA8A}" type="pres">
      <dgm:prSet presAssocID="{DBABB3F3-EB97-44A1-8661-DC70F5C28D4C}" presName="parTxOnly" presStyleLbl="node1" presStyleIdx="0" presStyleCnt="3">
        <dgm:presLayoutVars>
          <dgm:bulletEnabled val="1"/>
        </dgm:presLayoutVars>
      </dgm:prSet>
      <dgm:spPr/>
      <dgm:t>
        <a:bodyPr/>
        <a:lstStyle/>
        <a:p>
          <a:endParaRPr lang="es-ES"/>
        </a:p>
      </dgm:t>
    </dgm:pt>
    <dgm:pt modelId="{C77137F3-5E63-49C6-A037-9E8A816C5CED}" type="pres">
      <dgm:prSet presAssocID="{6EC178C0-F13F-48C5-BB1D-9685F7D7A32A}" presName="parSpace" presStyleCnt="0"/>
      <dgm:spPr/>
    </dgm:pt>
    <dgm:pt modelId="{36796771-663D-46EC-AE06-279A1B6A2456}" type="pres">
      <dgm:prSet presAssocID="{30C9C74E-D9C6-4711-933A-4AFC3FC7EF95}" presName="parTxOnly" presStyleLbl="node1" presStyleIdx="1" presStyleCnt="3">
        <dgm:presLayoutVars>
          <dgm:bulletEnabled val="1"/>
        </dgm:presLayoutVars>
      </dgm:prSet>
      <dgm:spPr/>
      <dgm:t>
        <a:bodyPr/>
        <a:lstStyle/>
        <a:p>
          <a:endParaRPr lang="es-ES"/>
        </a:p>
      </dgm:t>
    </dgm:pt>
    <dgm:pt modelId="{715B3720-3CA0-4D59-917A-AE90F4783AAD}" type="pres">
      <dgm:prSet presAssocID="{DEEEAB2E-20E5-43B8-A72F-B186BB5E9C7F}" presName="parSpace" presStyleCnt="0"/>
      <dgm:spPr/>
    </dgm:pt>
    <dgm:pt modelId="{B9467C9B-5085-4224-9239-8EE6C973F516}" type="pres">
      <dgm:prSet presAssocID="{098E71D3-E30F-4825-8AA8-4A96C153EFE8}" presName="parTxOnly" presStyleLbl="node1" presStyleIdx="2" presStyleCnt="3">
        <dgm:presLayoutVars>
          <dgm:bulletEnabled val="1"/>
        </dgm:presLayoutVars>
      </dgm:prSet>
      <dgm:spPr/>
      <dgm:t>
        <a:bodyPr/>
        <a:lstStyle/>
        <a:p>
          <a:endParaRPr lang="es-ES"/>
        </a:p>
      </dgm:t>
    </dgm:pt>
  </dgm:ptLst>
  <dgm:cxnLst>
    <dgm:cxn modelId="{87058505-730C-4038-994F-0DD191EDDB64}" type="presOf" srcId="{30C9C74E-D9C6-4711-933A-4AFC3FC7EF95}" destId="{36796771-663D-46EC-AE06-279A1B6A2456}" srcOrd="0" destOrd="0" presId="urn:microsoft.com/office/officeart/2005/8/layout/hChevron3"/>
    <dgm:cxn modelId="{E1E76AF7-7E58-4EC2-8A0B-8BF63E8778F6}" srcId="{5C02811C-60B6-4011-AD68-838D6D361AE4}" destId="{DBABB3F3-EB97-44A1-8661-DC70F5C28D4C}" srcOrd="0" destOrd="0" parTransId="{18B0E564-1AA8-4016-A66E-D62B6730782C}" sibTransId="{6EC178C0-F13F-48C5-BB1D-9685F7D7A32A}"/>
    <dgm:cxn modelId="{3F29F5F4-1D53-41F4-BCDC-7D65FECD38CB}" type="presOf" srcId="{5C02811C-60B6-4011-AD68-838D6D361AE4}" destId="{B85845DD-1D31-4CA7-B6BB-3D46D7052A3B}" srcOrd="0" destOrd="0" presId="urn:microsoft.com/office/officeart/2005/8/layout/hChevron3"/>
    <dgm:cxn modelId="{840BC2A2-0675-420A-A57E-9DE3FA7672D4}" srcId="{5C02811C-60B6-4011-AD68-838D6D361AE4}" destId="{30C9C74E-D9C6-4711-933A-4AFC3FC7EF95}" srcOrd="1" destOrd="0" parTransId="{6A52649C-436A-48AE-B8DA-BAF723725D59}" sibTransId="{DEEEAB2E-20E5-43B8-A72F-B186BB5E9C7F}"/>
    <dgm:cxn modelId="{963CAE93-54E0-4601-A99F-5D8EFCCFC070}" type="presOf" srcId="{098E71D3-E30F-4825-8AA8-4A96C153EFE8}" destId="{B9467C9B-5085-4224-9239-8EE6C973F516}" srcOrd="0" destOrd="0" presId="urn:microsoft.com/office/officeart/2005/8/layout/hChevron3"/>
    <dgm:cxn modelId="{9DE1E95D-1541-4956-9513-81890B6887D2}" type="presOf" srcId="{DBABB3F3-EB97-44A1-8661-DC70F5C28D4C}" destId="{4221AC78-3768-4D82-9165-CC40C088FA8A}" srcOrd="0" destOrd="0" presId="urn:microsoft.com/office/officeart/2005/8/layout/hChevron3"/>
    <dgm:cxn modelId="{6106FAE5-F7B1-4A3B-841C-71D04313A3A4}" srcId="{5C02811C-60B6-4011-AD68-838D6D361AE4}" destId="{098E71D3-E30F-4825-8AA8-4A96C153EFE8}" srcOrd="2" destOrd="0" parTransId="{263982A9-FB8E-4AB3-9401-D5013D8019D9}" sibTransId="{CB2B3F31-E8F2-47CF-B8F4-6A7049DF5CDB}"/>
    <dgm:cxn modelId="{CDC837DB-80EC-4862-BC07-012CFF1B484D}" type="presParOf" srcId="{B85845DD-1D31-4CA7-B6BB-3D46D7052A3B}" destId="{4221AC78-3768-4D82-9165-CC40C088FA8A}" srcOrd="0" destOrd="0" presId="urn:microsoft.com/office/officeart/2005/8/layout/hChevron3"/>
    <dgm:cxn modelId="{59570CCE-D650-439E-9EA8-699EB3F594E2}" type="presParOf" srcId="{B85845DD-1D31-4CA7-B6BB-3D46D7052A3B}" destId="{C77137F3-5E63-49C6-A037-9E8A816C5CED}" srcOrd="1" destOrd="0" presId="urn:microsoft.com/office/officeart/2005/8/layout/hChevron3"/>
    <dgm:cxn modelId="{2FB544B3-A059-4B3D-8393-3202FF29B03E}" type="presParOf" srcId="{B85845DD-1D31-4CA7-B6BB-3D46D7052A3B}" destId="{36796771-663D-46EC-AE06-279A1B6A2456}" srcOrd="2" destOrd="0" presId="urn:microsoft.com/office/officeart/2005/8/layout/hChevron3"/>
    <dgm:cxn modelId="{6C71A80D-474D-4811-93FA-03959F9D59FB}" type="presParOf" srcId="{B85845DD-1D31-4CA7-B6BB-3D46D7052A3B}" destId="{715B3720-3CA0-4D59-917A-AE90F4783AAD}" srcOrd="3" destOrd="0" presId="urn:microsoft.com/office/officeart/2005/8/layout/hChevron3"/>
    <dgm:cxn modelId="{49316292-7093-4890-9831-F103D138BEE4}" type="presParOf" srcId="{B85845DD-1D31-4CA7-B6BB-3D46D7052A3B}" destId="{B9467C9B-5085-4224-9239-8EE6C973F516}" srcOrd="4" destOrd="0" presId="urn:microsoft.com/office/officeart/2005/8/layout/hChevron3"/>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02811C-60B6-4011-AD68-838D6D361AE4}" type="doc">
      <dgm:prSet loTypeId="urn:microsoft.com/office/officeart/2005/8/layout/hChevron3" loCatId="process" qsTypeId="urn:microsoft.com/office/officeart/2005/8/quickstyle/simple3" qsCatId="simple" csTypeId="urn:microsoft.com/office/officeart/2005/8/colors/accent0_2" csCatId="mainScheme" phldr="1"/>
      <dgm:spPr/>
    </dgm:pt>
    <dgm:pt modelId="{DBABB3F3-EB97-44A1-8661-DC70F5C28D4C}">
      <dgm:prSet phldrT="[Text]"/>
      <dgm:spPr>
        <a:solidFill>
          <a:srgbClr val="251B72">
            <a:alpha val="14902"/>
          </a:srgbClr>
        </a:solidFill>
      </dgm:spPr>
      <dgm:t>
        <a:bodyPr/>
        <a:lstStyle/>
        <a:p>
          <a:r>
            <a:rPr lang="es-ES" dirty="0" smtClean="0">
              <a:solidFill>
                <a:schemeClr val="tx1"/>
              </a:solidFill>
            </a:rPr>
            <a:t>Salud</a:t>
          </a:r>
          <a:endParaRPr lang="es-ES" dirty="0">
            <a:solidFill>
              <a:schemeClr val="tx1"/>
            </a:solidFill>
          </a:endParaRPr>
        </a:p>
      </dgm:t>
    </dgm:pt>
    <dgm:pt modelId="{18B0E564-1AA8-4016-A66E-D62B6730782C}" type="parTrans" cxnId="{E1E76AF7-7E58-4EC2-8A0B-8BF63E8778F6}">
      <dgm:prSet/>
      <dgm:spPr/>
      <dgm:t>
        <a:bodyPr/>
        <a:lstStyle/>
        <a:p>
          <a:endParaRPr lang="es-ES"/>
        </a:p>
      </dgm:t>
    </dgm:pt>
    <dgm:pt modelId="{6EC178C0-F13F-48C5-BB1D-9685F7D7A32A}" type="sibTrans" cxnId="{E1E76AF7-7E58-4EC2-8A0B-8BF63E8778F6}">
      <dgm:prSet/>
      <dgm:spPr/>
      <dgm:t>
        <a:bodyPr/>
        <a:lstStyle/>
        <a:p>
          <a:endParaRPr lang="es-ES"/>
        </a:p>
      </dgm:t>
    </dgm:pt>
    <dgm:pt modelId="{30C9C74E-D9C6-4711-933A-4AFC3FC7EF95}">
      <dgm:prSet phldrT="[Text]"/>
      <dgm:spPr>
        <a:solidFill>
          <a:srgbClr val="251B72">
            <a:alpha val="14902"/>
          </a:srgbClr>
        </a:solidFill>
      </dgm:spPr>
      <dgm:t>
        <a:bodyPr/>
        <a:lstStyle/>
        <a:p>
          <a:r>
            <a:rPr lang="es-ES" dirty="0" smtClean="0">
              <a:solidFill>
                <a:schemeClr val="tx1"/>
              </a:solidFill>
            </a:rPr>
            <a:t>Promoción de la Salud</a:t>
          </a:r>
          <a:endParaRPr lang="es-ES" dirty="0">
            <a:solidFill>
              <a:schemeClr val="tx1"/>
            </a:solidFill>
          </a:endParaRPr>
        </a:p>
      </dgm:t>
    </dgm:pt>
    <dgm:pt modelId="{6A52649C-436A-48AE-B8DA-BAF723725D59}" type="parTrans" cxnId="{840BC2A2-0675-420A-A57E-9DE3FA7672D4}">
      <dgm:prSet/>
      <dgm:spPr/>
      <dgm:t>
        <a:bodyPr/>
        <a:lstStyle/>
        <a:p>
          <a:endParaRPr lang="es-ES"/>
        </a:p>
      </dgm:t>
    </dgm:pt>
    <dgm:pt modelId="{DEEEAB2E-20E5-43B8-A72F-B186BB5E9C7F}" type="sibTrans" cxnId="{840BC2A2-0675-420A-A57E-9DE3FA7672D4}">
      <dgm:prSet/>
      <dgm:spPr/>
      <dgm:t>
        <a:bodyPr/>
        <a:lstStyle/>
        <a:p>
          <a:endParaRPr lang="es-ES"/>
        </a:p>
      </dgm:t>
    </dgm:pt>
    <dgm:pt modelId="{098E71D3-E30F-4825-8AA8-4A96C153EFE8}">
      <dgm:prSet phldrT="[Text]"/>
      <dgm:spPr>
        <a:solidFill>
          <a:srgbClr val="251B72">
            <a:alpha val="80000"/>
          </a:srgbClr>
        </a:solidFill>
      </dgm:spPr>
      <dgm:t>
        <a:bodyPr/>
        <a:lstStyle/>
        <a:p>
          <a:r>
            <a:rPr lang="es-ES" dirty="0" smtClean="0">
              <a:solidFill>
                <a:schemeClr val="bg1"/>
              </a:solidFill>
            </a:rPr>
            <a:t>Educación para la Salud</a:t>
          </a:r>
          <a:endParaRPr lang="es-ES" dirty="0">
            <a:solidFill>
              <a:schemeClr val="bg1"/>
            </a:solidFill>
          </a:endParaRPr>
        </a:p>
      </dgm:t>
    </dgm:pt>
    <dgm:pt modelId="{263982A9-FB8E-4AB3-9401-D5013D8019D9}" type="parTrans" cxnId="{6106FAE5-F7B1-4A3B-841C-71D04313A3A4}">
      <dgm:prSet/>
      <dgm:spPr/>
      <dgm:t>
        <a:bodyPr/>
        <a:lstStyle/>
        <a:p>
          <a:endParaRPr lang="es-ES"/>
        </a:p>
      </dgm:t>
    </dgm:pt>
    <dgm:pt modelId="{CB2B3F31-E8F2-47CF-B8F4-6A7049DF5CDB}" type="sibTrans" cxnId="{6106FAE5-F7B1-4A3B-841C-71D04313A3A4}">
      <dgm:prSet/>
      <dgm:spPr/>
      <dgm:t>
        <a:bodyPr/>
        <a:lstStyle/>
        <a:p>
          <a:endParaRPr lang="es-ES"/>
        </a:p>
      </dgm:t>
    </dgm:pt>
    <dgm:pt modelId="{B85845DD-1D31-4CA7-B6BB-3D46D7052A3B}" type="pres">
      <dgm:prSet presAssocID="{5C02811C-60B6-4011-AD68-838D6D361AE4}" presName="Name0" presStyleCnt="0">
        <dgm:presLayoutVars>
          <dgm:dir/>
          <dgm:resizeHandles val="exact"/>
        </dgm:presLayoutVars>
      </dgm:prSet>
      <dgm:spPr/>
    </dgm:pt>
    <dgm:pt modelId="{4221AC78-3768-4D82-9165-CC40C088FA8A}" type="pres">
      <dgm:prSet presAssocID="{DBABB3F3-EB97-44A1-8661-DC70F5C28D4C}" presName="parTxOnly" presStyleLbl="node1" presStyleIdx="0" presStyleCnt="3">
        <dgm:presLayoutVars>
          <dgm:bulletEnabled val="1"/>
        </dgm:presLayoutVars>
      </dgm:prSet>
      <dgm:spPr/>
      <dgm:t>
        <a:bodyPr/>
        <a:lstStyle/>
        <a:p>
          <a:endParaRPr lang="es-ES"/>
        </a:p>
      </dgm:t>
    </dgm:pt>
    <dgm:pt modelId="{C77137F3-5E63-49C6-A037-9E8A816C5CED}" type="pres">
      <dgm:prSet presAssocID="{6EC178C0-F13F-48C5-BB1D-9685F7D7A32A}" presName="parSpace" presStyleCnt="0"/>
      <dgm:spPr/>
    </dgm:pt>
    <dgm:pt modelId="{36796771-663D-46EC-AE06-279A1B6A2456}" type="pres">
      <dgm:prSet presAssocID="{30C9C74E-D9C6-4711-933A-4AFC3FC7EF95}" presName="parTxOnly" presStyleLbl="node1" presStyleIdx="1" presStyleCnt="3">
        <dgm:presLayoutVars>
          <dgm:bulletEnabled val="1"/>
        </dgm:presLayoutVars>
      </dgm:prSet>
      <dgm:spPr/>
      <dgm:t>
        <a:bodyPr/>
        <a:lstStyle/>
        <a:p>
          <a:endParaRPr lang="es-ES"/>
        </a:p>
      </dgm:t>
    </dgm:pt>
    <dgm:pt modelId="{715B3720-3CA0-4D59-917A-AE90F4783AAD}" type="pres">
      <dgm:prSet presAssocID="{DEEEAB2E-20E5-43B8-A72F-B186BB5E9C7F}" presName="parSpace" presStyleCnt="0"/>
      <dgm:spPr/>
    </dgm:pt>
    <dgm:pt modelId="{B9467C9B-5085-4224-9239-8EE6C973F516}" type="pres">
      <dgm:prSet presAssocID="{098E71D3-E30F-4825-8AA8-4A96C153EFE8}" presName="parTxOnly" presStyleLbl="node1" presStyleIdx="2" presStyleCnt="3">
        <dgm:presLayoutVars>
          <dgm:bulletEnabled val="1"/>
        </dgm:presLayoutVars>
      </dgm:prSet>
      <dgm:spPr/>
      <dgm:t>
        <a:bodyPr/>
        <a:lstStyle/>
        <a:p>
          <a:endParaRPr lang="es-ES"/>
        </a:p>
      </dgm:t>
    </dgm:pt>
  </dgm:ptLst>
  <dgm:cxnLst>
    <dgm:cxn modelId="{E3380642-A47D-4CCE-87B6-6B6A229E17C0}" type="presOf" srcId="{DBABB3F3-EB97-44A1-8661-DC70F5C28D4C}" destId="{4221AC78-3768-4D82-9165-CC40C088FA8A}" srcOrd="0" destOrd="0" presId="urn:microsoft.com/office/officeart/2005/8/layout/hChevron3"/>
    <dgm:cxn modelId="{DA37740B-464D-4800-81ED-70947A666941}" type="presOf" srcId="{098E71D3-E30F-4825-8AA8-4A96C153EFE8}" destId="{B9467C9B-5085-4224-9239-8EE6C973F516}" srcOrd="0" destOrd="0" presId="urn:microsoft.com/office/officeart/2005/8/layout/hChevron3"/>
    <dgm:cxn modelId="{E1E76AF7-7E58-4EC2-8A0B-8BF63E8778F6}" srcId="{5C02811C-60B6-4011-AD68-838D6D361AE4}" destId="{DBABB3F3-EB97-44A1-8661-DC70F5C28D4C}" srcOrd="0" destOrd="0" parTransId="{18B0E564-1AA8-4016-A66E-D62B6730782C}" sibTransId="{6EC178C0-F13F-48C5-BB1D-9685F7D7A32A}"/>
    <dgm:cxn modelId="{2522C1BE-6777-4B95-B6AA-4358AFE2811D}" type="presOf" srcId="{5C02811C-60B6-4011-AD68-838D6D361AE4}" destId="{B85845DD-1D31-4CA7-B6BB-3D46D7052A3B}" srcOrd="0" destOrd="0" presId="urn:microsoft.com/office/officeart/2005/8/layout/hChevron3"/>
    <dgm:cxn modelId="{840BC2A2-0675-420A-A57E-9DE3FA7672D4}" srcId="{5C02811C-60B6-4011-AD68-838D6D361AE4}" destId="{30C9C74E-D9C6-4711-933A-4AFC3FC7EF95}" srcOrd="1" destOrd="0" parTransId="{6A52649C-436A-48AE-B8DA-BAF723725D59}" sibTransId="{DEEEAB2E-20E5-43B8-A72F-B186BB5E9C7F}"/>
    <dgm:cxn modelId="{69F38B62-17FE-42FD-B2A5-C214B6583459}" type="presOf" srcId="{30C9C74E-D9C6-4711-933A-4AFC3FC7EF95}" destId="{36796771-663D-46EC-AE06-279A1B6A2456}" srcOrd="0" destOrd="0" presId="urn:microsoft.com/office/officeart/2005/8/layout/hChevron3"/>
    <dgm:cxn modelId="{6106FAE5-F7B1-4A3B-841C-71D04313A3A4}" srcId="{5C02811C-60B6-4011-AD68-838D6D361AE4}" destId="{098E71D3-E30F-4825-8AA8-4A96C153EFE8}" srcOrd="2" destOrd="0" parTransId="{263982A9-FB8E-4AB3-9401-D5013D8019D9}" sibTransId="{CB2B3F31-E8F2-47CF-B8F4-6A7049DF5CDB}"/>
    <dgm:cxn modelId="{CB9AB435-3B17-47B3-959E-105164738659}" type="presParOf" srcId="{B85845DD-1D31-4CA7-B6BB-3D46D7052A3B}" destId="{4221AC78-3768-4D82-9165-CC40C088FA8A}" srcOrd="0" destOrd="0" presId="urn:microsoft.com/office/officeart/2005/8/layout/hChevron3"/>
    <dgm:cxn modelId="{2960D648-09D0-4A73-83D2-74872AF56F4C}" type="presParOf" srcId="{B85845DD-1D31-4CA7-B6BB-3D46D7052A3B}" destId="{C77137F3-5E63-49C6-A037-9E8A816C5CED}" srcOrd="1" destOrd="0" presId="urn:microsoft.com/office/officeart/2005/8/layout/hChevron3"/>
    <dgm:cxn modelId="{334C28DA-CFA7-4048-928D-80CAB8BB7098}" type="presParOf" srcId="{B85845DD-1D31-4CA7-B6BB-3D46D7052A3B}" destId="{36796771-663D-46EC-AE06-279A1B6A2456}" srcOrd="2" destOrd="0" presId="urn:microsoft.com/office/officeart/2005/8/layout/hChevron3"/>
    <dgm:cxn modelId="{122CD028-E23B-4359-9B69-7E06C68EE5CF}" type="presParOf" srcId="{B85845DD-1D31-4CA7-B6BB-3D46D7052A3B}" destId="{715B3720-3CA0-4D59-917A-AE90F4783AAD}" srcOrd="3" destOrd="0" presId="urn:microsoft.com/office/officeart/2005/8/layout/hChevron3"/>
    <dgm:cxn modelId="{08D0C164-10CC-4A9D-AA53-5679D8FDAF65}" type="presParOf" srcId="{B85845DD-1D31-4CA7-B6BB-3D46D7052A3B}" destId="{B9467C9B-5085-4224-9239-8EE6C973F516}" srcOrd="4" destOrd="0" presId="urn:microsoft.com/office/officeart/2005/8/layout/hChevron3"/>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734AE3-724C-4472-B3CD-8102592FD5F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A6086DDA-E9F8-4ACE-9C85-2F1F6BCF9B6B}">
      <dgm:prSet custT="1"/>
      <dgm:spPr/>
      <dgm:t>
        <a:bodyPr/>
        <a:lstStyle/>
        <a:p>
          <a:pPr rtl="0"/>
          <a:r>
            <a:rPr lang="es-ES" sz="3600" dirty="0" smtClean="0"/>
            <a:t>Vivir mejor los momentos de cambio dentro del ciclo vital</a:t>
          </a:r>
          <a:endParaRPr lang="es-ES" sz="3600" dirty="0"/>
        </a:p>
      </dgm:t>
    </dgm:pt>
    <dgm:pt modelId="{633EF438-A962-409F-A0D0-6ADFA285B3EE}" type="parTrans" cxnId="{6F1AB11D-B201-43C7-8822-50CFD4582B2B}">
      <dgm:prSet/>
      <dgm:spPr/>
      <dgm:t>
        <a:bodyPr/>
        <a:lstStyle/>
        <a:p>
          <a:endParaRPr lang="es-ES"/>
        </a:p>
      </dgm:t>
    </dgm:pt>
    <dgm:pt modelId="{532811EB-B1CA-4B19-95B3-99C2E85D0E43}" type="sibTrans" cxnId="{6F1AB11D-B201-43C7-8822-50CFD4582B2B}">
      <dgm:prSet/>
      <dgm:spPr/>
      <dgm:t>
        <a:bodyPr/>
        <a:lstStyle/>
        <a:p>
          <a:endParaRPr lang="es-ES"/>
        </a:p>
      </dgm:t>
    </dgm:pt>
    <dgm:pt modelId="{723EA445-2932-484F-B68E-5DB032D9263C}">
      <dgm:prSet/>
      <dgm:spPr/>
      <dgm:t>
        <a:bodyPr/>
        <a:lstStyle/>
        <a:p>
          <a:pPr rtl="0"/>
          <a:r>
            <a:rPr lang="es-ES" smtClean="0"/>
            <a:t>Embarazo</a:t>
          </a:r>
          <a:endParaRPr lang="es-ES"/>
        </a:p>
      </dgm:t>
    </dgm:pt>
    <dgm:pt modelId="{CD26EA71-E87B-4993-ACA1-F856D69F9D0E}" type="parTrans" cxnId="{FFCF0B87-9168-4F36-ABC4-1A9E9050A036}">
      <dgm:prSet/>
      <dgm:spPr/>
      <dgm:t>
        <a:bodyPr/>
        <a:lstStyle/>
        <a:p>
          <a:endParaRPr lang="es-ES"/>
        </a:p>
      </dgm:t>
    </dgm:pt>
    <dgm:pt modelId="{E42BC53C-0D02-44D1-8B1B-0D24F9CE4A88}" type="sibTrans" cxnId="{FFCF0B87-9168-4F36-ABC4-1A9E9050A036}">
      <dgm:prSet/>
      <dgm:spPr/>
      <dgm:t>
        <a:bodyPr/>
        <a:lstStyle/>
        <a:p>
          <a:endParaRPr lang="es-ES"/>
        </a:p>
      </dgm:t>
    </dgm:pt>
    <dgm:pt modelId="{CE641AEA-0414-4686-853E-4B07A919DCDB}">
      <dgm:prSet/>
      <dgm:spPr/>
      <dgm:t>
        <a:bodyPr/>
        <a:lstStyle/>
        <a:p>
          <a:pPr rtl="0"/>
          <a:r>
            <a:rPr lang="es-ES" smtClean="0"/>
            <a:t>Infancia y adolescencia</a:t>
          </a:r>
          <a:endParaRPr lang="es-ES"/>
        </a:p>
      </dgm:t>
    </dgm:pt>
    <dgm:pt modelId="{B58F2834-944E-4D5B-97FC-EBB9DF44FBAA}" type="parTrans" cxnId="{161343FC-83E5-424A-AB0E-3517688776E1}">
      <dgm:prSet/>
      <dgm:spPr/>
      <dgm:t>
        <a:bodyPr/>
        <a:lstStyle/>
        <a:p>
          <a:endParaRPr lang="es-ES"/>
        </a:p>
      </dgm:t>
    </dgm:pt>
    <dgm:pt modelId="{25CE0292-96BE-4BE8-B65B-5B00B5667B1F}" type="sibTrans" cxnId="{161343FC-83E5-424A-AB0E-3517688776E1}">
      <dgm:prSet/>
      <dgm:spPr/>
      <dgm:t>
        <a:bodyPr/>
        <a:lstStyle/>
        <a:p>
          <a:endParaRPr lang="es-ES"/>
        </a:p>
      </dgm:t>
    </dgm:pt>
    <dgm:pt modelId="{89FDBE05-0689-4060-B922-9EBD5EC3350B}">
      <dgm:prSet/>
      <dgm:spPr/>
      <dgm:t>
        <a:bodyPr/>
        <a:lstStyle/>
        <a:p>
          <a:pPr rtl="0"/>
          <a:r>
            <a:rPr lang="es-ES" dirty="0" smtClean="0"/>
            <a:t>Maternidad o </a:t>
          </a:r>
          <a:r>
            <a:rPr lang="es-ES" dirty="0" err="1" smtClean="0"/>
            <a:t>parentalidad</a:t>
          </a:r>
          <a:endParaRPr lang="es-ES" dirty="0"/>
        </a:p>
      </dgm:t>
    </dgm:pt>
    <dgm:pt modelId="{597C39EE-EA47-4849-A830-C6113A2F0E31}" type="parTrans" cxnId="{C72BBB94-8068-4497-84C1-F408E6B3D9CC}">
      <dgm:prSet/>
      <dgm:spPr/>
      <dgm:t>
        <a:bodyPr/>
        <a:lstStyle/>
        <a:p>
          <a:endParaRPr lang="es-ES"/>
        </a:p>
      </dgm:t>
    </dgm:pt>
    <dgm:pt modelId="{D3469AC0-B377-43A7-AEF5-3D7CDE4C0C2A}" type="sibTrans" cxnId="{C72BBB94-8068-4497-84C1-F408E6B3D9CC}">
      <dgm:prSet/>
      <dgm:spPr/>
      <dgm:t>
        <a:bodyPr/>
        <a:lstStyle/>
        <a:p>
          <a:endParaRPr lang="es-ES"/>
        </a:p>
      </dgm:t>
    </dgm:pt>
    <dgm:pt modelId="{0B4DF9C3-320D-4D41-9296-97762BAAE1A5}">
      <dgm:prSet/>
      <dgm:spPr/>
      <dgm:t>
        <a:bodyPr/>
        <a:lstStyle/>
        <a:p>
          <a:pPr rtl="0"/>
          <a:r>
            <a:rPr lang="es-ES" smtClean="0"/>
            <a:t>Menopausia</a:t>
          </a:r>
          <a:endParaRPr lang="es-ES"/>
        </a:p>
      </dgm:t>
    </dgm:pt>
    <dgm:pt modelId="{5EAF0341-4801-432F-BCC9-69D73941B993}" type="parTrans" cxnId="{7A4D31C7-FCE6-4699-BDCF-0AE94E9DC6C3}">
      <dgm:prSet/>
      <dgm:spPr/>
      <dgm:t>
        <a:bodyPr/>
        <a:lstStyle/>
        <a:p>
          <a:endParaRPr lang="es-ES"/>
        </a:p>
      </dgm:t>
    </dgm:pt>
    <dgm:pt modelId="{457BD987-D9CC-4E4F-8F17-772E5A28A524}" type="sibTrans" cxnId="{7A4D31C7-FCE6-4699-BDCF-0AE94E9DC6C3}">
      <dgm:prSet/>
      <dgm:spPr/>
      <dgm:t>
        <a:bodyPr/>
        <a:lstStyle/>
        <a:p>
          <a:endParaRPr lang="es-ES"/>
        </a:p>
      </dgm:t>
    </dgm:pt>
    <dgm:pt modelId="{A38FB118-27DB-4D0B-8E00-76E5F1F52F92}">
      <dgm:prSet/>
      <dgm:spPr/>
      <dgm:t>
        <a:bodyPr/>
        <a:lstStyle/>
        <a:p>
          <a:pPr rtl="0"/>
          <a:r>
            <a:rPr lang="es-ES" smtClean="0"/>
            <a:t>Envejecimiento</a:t>
          </a:r>
          <a:endParaRPr lang="es-ES"/>
        </a:p>
      </dgm:t>
    </dgm:pt>
    <dgm:pt modelId="{1AB539A3-7972-4350-821A-D2DAAC8769B1}" type="parTrans" cxnId="{4260E592-A071-4266-89C9-5271B3A74BEE}">
      <dgm:prSet/>
      <dgm:spPr/>
      <dgm:t>
        <a:bodyPr/>
        <a:lstStyle/>
        <a:p>
          <a:endParaRPr lang="es-ES"/>
        </a:p>
      </dgm:t>
    </dgm:pt>
    <dgm:pt modelId="{0747B511-9253-4EE2-88DC-BDF45480D529}" type="sibTrans" cxnId="{4260E592-A071-4266-89C9-5271B3A74BEE}">
      <dgm:prSet/>
      <dgm:spPr/>
      <dgm:t>
        <a:bodyPr/>
        <a:lstStyle/>
        <a:p>
          <a:endParaRPr lang="es-ES"/>
        </a:p>
      </dgm:t>
    </dgm:pt>
    <dgm:pt modelId="{B28717C1-4792-449A-8EE4-03DCEB7E4BA4}" type="pres">
      <dgm:prSet presAssocID="{05734AE3-724C-4472-B3CD-8102592FD5F1}" presName="Name0" presStyleCnt="0">
        <dgm:presLayoutVars>
          <dgm:dir/>
          <dgm:animLvl val="lvl"/>
          <dgm:resizeHandles val="exact"/>
        </dgm:presLayoutVars>
      </dgm:prSet>
      <dgm:spPr/>
      <dgm:t>
        <a:bodyPr/>
        <a:lstStyle/>
        <a:p>
          <a:endParaRPr lang="es-ES"/>
        </a:p>
      </dgm:t>
    </dgm:pt>
    <dgm:pt modelId="{52651CBD-F6C2-44A4-A059-84BDB7C703CA}" type="pres">
      <dgm:prSet presAssocID="{A6086DDA-E9F8-4ACE-9C85-2F1F6BCF9B6B}" presName="linNode" presStyleCnt="0"/>
      <dgm:spPr/>
    </dgm:pt>
    <dgm:pt modelId="{4A340379-481A-458C-9EDB-B591B7FBDE90}" type="pres">
      <dgm:prSet presAssocID="{A6086DDA-E9F8-4ACE-9C85-2F1F6BCF9B6B}" presName="parentText" presStyleLbl="node1" presStyleIdx="0" presStyleCnt="1" custScaleX="140911" custLinFactNeighborX="480" custLinFactNeighborY="-95">
        <dgm:presLayoutVars>
          <dgm:chMax val="1"/>
          <dgm:bulletEnabled val="1"/>
        </dgm:presLayoutVars>
      </dgm:prSet>
      <dgm:spPr/>
      <dgm:t>
        <a:bodyPr/>
        <a:lstStyle/>
        <a:p>
          <a:endParaRPr lang="es-ES"/>
        </a:p>
      </dgm:t>
    </dgm:pt>
    <dgm:pt modelId="{53195828-366C-4910-835E-C0ABF1FFBDF8}" type="pres">
      <dgm:prSet presAssocID="{A6086DDA-E9F8-4ACE-9C85-2F1F6BCF9B6B}" presName="descendantText" presStyleLbl="alignAccFollowNode1" presStyleIdx="0" presStyleCnt="1">
        <dgm:presLayoutVars>
          <dgm:bulletEnabled val="1"/>
        </dgm:presLayoutVars>
      </dgm:prSet>
      <dgm:spPr/>
      <dgm:t>
        <a:bodyPr/>
        <a:lstStyle/>
        <a:p>
          <a:endParaRPr lang="es-ES"/>
        </a:p>
      </dgm:t>
    </dgm:pt>
  </dgm:ptLst>
  <dgm:cxnLst>
    <dgm:cxn modelId="{1270852B-FB42-4C02-95BC-43B074FB693D}" type="presOf" srcId="{05734AE3-724C-4472-B3CD-8102592FD5F1}" destId="{B28717C1-4792-449A-8EE4-03DCEB7E4BA4}" srcOrd="0" destOrd="0" presId="urn:microsoft.com/office/officeart/2005/8/layout/vList5"/>
    <dgm:cxn modelId="{C72BBB94-8068-4497-84C1-F408E6B3D9CC}" srcId="{A6086DDA-E9F8-4ACE-9C85-2F1F6BCF9B6B}" destId="{89FDBE05-0689-4060-B922-9EBD5EC3350B}" srcOrd="2" destOrd="0" parTransId="{597C39EE-EA47-4849-A830-C6113A2F0E31}" sibTransId="{D3469AC0-B377-43A7-AEF5-3D7CDE4C0C2A}"/>
    <dgm:cxn modelId="{4260E592-A071-4266-89C9-5271B3A74BEE}" srcId="{A6086DDA-E9F8-4ACE-9C85-2F1F6BCF9B6B}" destId="{A38FB118-27DB-4D0B-8E00-76E5F1F52F92}" srcOrd="4" destOrd="0" parTransId="{1AB539A3-7972-4350-821A-D2DAAC8769B1}" sibTransId="{0747B511-9253-4EE2-88DC-BDF45480D529}"/>
    <dgm:cxn modelId="{EEFDD9DC-D984-47CE-AA0F-E325672F25F1}" type="presOf" srcId="{0B4DF9C3-320D-4D41-9296-97762BAAE1A5}" destId="{53195828-366C-4910-835E-C0ABF1FFBDF8}" srcOrd="0" destOrd="3" presId="urn:microsoft.com/office/officeart/2005/8/layout/vList5"/>
    <dgm:cxn modelId="{7A4D31C7-FCE6-4699-BDCF-0AE94E9DC6C3}" srcId="{A6086DDA-E9F8-4ACE-9C85-2F1F6BCF9B6B}" destId="{0B4DF9C3-320D-4D41-9296-97762BAAE1A5}" srcOrd="3" destOrd="0" parTransId="{5EAF0341-4801-432F-BCC9-69D73941B993}" sibTransId="{457BD987-D9CC-4E4F-8F17-772E5A28A524}"/>
    <dgm:cxn modelId="{7B0305EE-B353-4407-AD05-7C5788D9026C}" type="presOf" srcId="{723EA445-2932-484F-B68E-5DB032D9263C}" destId="{53195828-366C-4910-835E-C0ABF1FFBDF8}" srcOrd="0" destOrd="0" presId="urn:microsoft.com/office/officeart/2005/8/layout/vList5"/>
    <dgm:cxn modelId="{C0C50030-84BC-48F4-B50C-771170E88341}" type="presOf" srcId="{A38FB118-27DB-4D0B-8E00-76E5F1F52F92}" destId="{53195828-366C-4910-835E-C0ABF1FFBDF8}" srcOrd="0" destOrd="4" presId="urn:microsoft.com/office/officeart/2005/8/layout/vList5"/>
    <dgm:cxn modelId="{DC931CD2-EAD6-4449-AF81-3DA1F664F955}" type="presOf" srcId="{89FDBE05-0689-4060-B922-9EBD5EC3350B}" destId="{53195828-366C-4910-835E-C0ABF1FFBDF8}" srcOrd="0" destOrd="2" presId="urn:microsoft.com/office/officeart/2005/8/layout/vList5"/>
    <dgm:cxn modelId="{FFCF0B87-9168-4F36-ABC4-1A9E9050A036}" srcId="{A6086DDA-E9F8-4ACE-9C85-2F1F6BCF9B6B}" destId="{723EA445-2932-484F-B68E-5DB032D9263C}" srcOrd="0" destOrd="0" parTransId="{CD26EA71-E87B-4993-ACA1-F856D69F9D0E}" sibTransId="{E42BC53C-0D02-44D1-8B1B-0D24F9CE4A88}"/>
    <dgm:cxn modelId="{936268D4-6720-4A40-BD27-170324E92EC6}" type="presOf" srcId="{A6086DDA-E9F8-4ACE-9C85-2F1F6BCF9B6B}" destId="{4A340379-481A-458C-9EDB-B591B7FBDE90}" srcOrd="0" destOrd="0" presId="urn:microsoft.com/office/officeart/2005/8/layout/vList5"/>
    <dgm:cxn modelId="{59D06442-294C-43AE-BED1-2E9605D9398F}" type="presOf" srcId="{CE641AEA-0414-4686-853E-4B07A919DCDB}" destId="{53195828-366C-4910-835E-C0ABF1FFBDF8}" srcOrd="0" destOrd="1" presId="urn:microsoft.com/office/officeart/2005/8/layout/vList5"/>
    <dgm:cxn modelId="{6F1AB11D-B201-43C7-8822-50CFD4582B2B}" srcId="{05734AE3-724C-4472-B3CD-8102592FD5F1}" destId="{A6086DDA-E9F8-4ACE-9C85-2F1F6BCF9B6B}" srcOrd="0" destOrd="0" parTransId="{633EF438-A962-409F-A0D0-6ADFA285B3EE}" sibTransId="{532811EB-B1CA-4B19-95B3-99C2E85D0E43}"/>
    <dgm:cxn modelId="{161343FC-83E5-424A-AB0E-3517688776E1}" srcId="{A6086DDA-E9F8-4ACE-9C85-2F1F6BCF9B6B}" destId="{CE641AEA-0414-4686-853E-4B07A919DCDB}" srcOrd="1" destOrd="0" parTransId="{B58F2834-944E-4D5B-97FC-EBB9DF44FBAA}" sibTransId="{25CE0292-96BE-4BE8-B65B-5B00B5667B1F}"/>
    <dgm:cxn modelId="{6412CEB2-3359-4B91-B480-9556742EB0F3}" type="presParOf" srcId="{B28717C1-4792-449A-8EE4-03DCEB7E4BA4}" destId="{52651CBD-F6C2-44A4-A059-84BDB7C703CA}" srcOrd="0" destOrd="0" presId="urn:microsoft.com/office/officeart/2005/8/layout/vList5"/>
    <dgm:cxn modelId="{84EC7719-A05A-4BAD-9FA7-EA801E0A24BD}" type="presParOf" srcId="{52651CBD-F6C2-44A4-A059-84BDB7C703CA}" destId="{4A340379-481A-458C-9EDB-B591B7FBDE90}" srcOrd="0" destOrd="0" presId="urn:microsoft.com/office/officeart/2005/8/layout/vList5"/>
    <dgm:cxn modelId="{44F2A8F2-66F5-4DD4-B25D-0963472DD13B}" type="presParOf" srcId="{52651CBD-F6C2-44A4-A059-84BDB7C703CA}" destId="{53195828-366C-4910-835E-C0ABF1FFBDF8}"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3E0113-633A-42ED-9BBF-F00710BC5438}"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s-ES"/>
        </a:p>
      </dgm:t>
    </dgm:pt>
    <dgm:pt modelId="{85B3E28E-89C1-4F89-81CE-C1ED65C9735E}">
      <dgm:prSet phldrT="[Text]"/>
      <dgm:spPr/>
      <dgm:t>
        <a:bodyPr/>
        <a:lstStyle/>
        <a:p>
          <a:r>
            <a:rPr lang="es-ES" dirty="0" smtClean="0"/>
            <a:t>Problemas de Salud</a:t>
          </a:r>
          <a:endParaRPr lang="es-ES" dirty="0"/>
        </a:p>
      </dgm:t>
    </dgm:pt>
    <dgm:pt modelId="{D7242A00-9401-484C-9D3C-773CA9CC8A9A}" type="parTrans" cxnId="{B4F06625-7C71-42BF-865F-B90D264E9541}">
      <dgm:prSet/>
      <dgm:spPr/>
      <dgm:t>
        <a:bodyPr/>
        <a:lstStyle/>
        <a:p>
          <a:endParaRPr lang="es-ES"/>
        </a:p>
      </dgm:t>
    </dgm:pt>
    <dgm:pt modelId="{D9FC94C3-0ACB-4C93-8733-751FDD1DBF1E}" type="sibTrans" cxnId="{B4F06625-7C71-42BF-865F-B90D264E9541}">
      <dgm:prSet/>
      <dgm:spPr/>
      <dgm:t>
        <a:bodyPr/>
        <a:lstStyle/>
        <a:p>
          <a:endParaRPr lang="es-ES"/>
        </a:p>
      </dgm:t>
    </dgm:pt>
    <dgm:pt modelId="{53ED22D1-1A06-4FF5-A3AD-07ECC7EDB4B5}">
      <dgm:prSet phldrT="[Text]" custT="1"/>
      <dgm:spPr/>
      <dgm:t>
        <a:bodyPr/>
        <a:lstStyle/>
        <a:p>
          <a:r>
            <a:rPr lang="es-ES" sz="2400" dirty="0" smtClean="0"/>
            <a:t>Crónicos</a:t>
          </a:r>
        </a:p>
      </dgm:t>
    </dgm:pt>
    <dgm:pt modelId="{F1EBA75B-98CF-4281-A429-5BB41E926EDF}" type="parTrans" cxnId="{925D2BB9-0CF2-48B1-8AF7-ED0357B033FD}">
      <dgm:prSet/>
      <dgm:spPr/>
      <dgm:t>
        <a:bodyPr/>
        <a:lstStyle/>
        <a:p>
          <a:endParaRPr lang="es-ES"/>
        </a:p>
      </dgm:t>
    </dgm:pt>
    <dgm:pt modelId="{1C645F9B-6B6D-4FC3-8BB5-7FDA5D45C16B}" type="sibTrans" cxnId="{925D2BB9-0CF2-48B1-8AF7-ED0357B033FD}">
      <dgm:prSet/>
      <dgm:spPr/>
      <dgm:t>
        <a:bodyPr/>
        <a:lstStyle/>
        <a:p>
          <a:endParaRPr lang="es-ES"/>
        </a:p>
      </dgm:t>
    </dgm:pt>
    <dgm:pt modelId="{11EB5487-CC93-496B-BFA5-1E4E0F702E2E}">
      <dgm:prSet phldrT="[Text]"/>
      <dgm:spPr/>
      <dgm:t>
        <a:bodyPr/>
        <a:lstStyle/>
        <a:p>
          <a:r>
            <a:rPr lang="es-ES" dirty="0" smtClean="0"/>
            <a:t>Estilos de vida</a:t>
          </a:r>
          <a:endParaRPr lang="es-ES" dirty="0"/>
        </a:p>
      </dgm:t>
    </dgm:pt>
    <dgm:pt modelId="{47176288-8602-4F69-AC75-F3A5CAFA241B}" type="parTrans" cxnId="{B4BFCACE-4B5A-4F38-991D-7AFAD0FCAE17}">
      <dgm:prSet/>
      <dgm:spPr/>
      <dgm:t>
        <a:bodyPr/>
        <a:lstStyle/>
        <a:p>
          <a:endParaRPr lang="es-ES"/>
        </a:p>
      </dgm:t>
    </dgm:pt>
    <dgm:pt modelId="{BD4E422D-EFC6-43DE-A557-726AB5D4E3C2}" type="sibTrans" cxnId="{B4BFCACE-4B5A-4F38-991D-7AFAD0FCAE17}">
      <dgm:prSet/>
      <dgm:spPr/>
      <dgm:t>
        <a:bodyPr/>
        <a:lstStyle/>
        <a:p>
          <a:endParaRPr lang="es-ES"/>
        </a:p>
      </dgm:t>
    </dgm:pt>
    <dgm:pt modelId="{DEC9A91C-7BBB-4439-AE63-9D216F2C9D52}">
      <dgm:prSet phldrT="[Text]" custT="1"/>
      <dgm:spPr/>
      <dgm:t>
        <a:bodyPr/>
        <a:lstStyle/>
        <a:p>
          <a:r>
            <a:rPr lang="es-ES" sz="2400" dirty="0" smtClean="0"/>
            <a:t>Alimentación</a:t>
          </a:r>
          <a:endParaRPr lang="es-ES" sz="2400" dirty="0"/>
        </a:p>
      </dgm:t>
    </dgm:pt>
    <dgm:pt modelId="{79DF0D9E-2E15-44AB-881B-B458FB727BF4}" type="parTrans" cxnId="{AFA5E8E2-3036-4DD3-9A08-1A302FED269A}">
      <dgm:prSet/>
      <dgm:spPr/>
      <dgm:t>
        <a:bodyPr/>
        <a:lstStyle/>
        <a:p>
          <a:endParaRPr lang="es-ES"/>
        </a:p>
      </dgm:t>
    </dgm:pt>
    <dgm:pt modelId="{656FFE1B-B15E-4FF6-A511-AE45F0B16977}" type="sibTrans" cxnId="{AFA5E8E2-3036-4DD3-9A08-1A302FED269A}">
      <dgm:prSet/>
      <dgm:spPr/>
      <dgm:t>
        <a:bodyPr/>
        <a:lstStyle/>
        <a:p>
          <a:endParaRPr lang="es-ES"/>
        </a:p>
      </dgm:t>
    </dgm:pt>
    <dgm:pt modelId="{DE8EA2B8-BD5E-47A1-BFF5-85C57D3318F5}">
      <dgm:prSet phldrT="[Text]" custT="1"/>
      <dgm:spPr/>
      <dgm:t>
        <a:bodyPr/>
        <a:lstStyle/>
        <a:p>
          <a:r>
            <a:rPr lang="es-ES" sz="2400" dirty="0" smtClean="0"/>
            <a:t>Lactancia</a:t>
          </a:r>
          <a:endParaRPr lang="es-ES" sz="2400" dirty="0"/>
        </a:p>
      </dgm:t>
    </dgm:pt>
    <dgm:pt modelId="{E0610011-D17D-42E8-A00F-1B98A9EF20B9}" type="parTrans" cxnId="{89267152-3ACF-4453-9C3B-5A29799CBD97}">
      <dgm:prSet/>
      <dgm:spPr/>
      <dgm:t>
        <a:bodyPr/>
        <a:lstStyle/>
        <a:p>
          <a:endParaRPr lang="es-ES"/>
        </a:p>
      </dgm:t>
    </dgm:pt>
    <dgm:pt modelId="{B4A5A82A-EB36-4668-9163-0D0BAFD7653D}" type="sibTrans" cxnId="{89267152-3ACF-4453-9C3B-5A29799CBD97}">
      <dgm:prSet/>
      <dgm:spPr/>
      <dgm:t>
        <a:bodyPr/>
        <a:lstStyle/>
        <a:p>
          <a:endParaRPr lang="es-ES"/>
        </a:p>
      </dgm:t>
    </dgm:pt>
    <dgm:pt modelId="{E4E3DD9C-8686-4DBF-9234-31D2A5FB8AF6}">
      <dgm:prSet phldrT="[Text]"/>
      <dgm:spPr/>
      <dgm:t>
        <a:bodyPr/>
        <a:lstStyle/>
        <a:p>
          <a:r>
            <a:rPr lang="es-ES" dirty="0" smtClean="0"/>
            <a:t>Transiciones vitales</a:t>
          </a:r>
          <a:endParaRPr lang="es-ES" dirty="0"/>
        </a:p>
      </dgm:t>
    </dgm:pt>
    <dgm:pt modelId="{A0FD2252-6625-4002-B319-5BBF3E5E2314}" type="parTrans" cxnId="{52EE98A4-35AA-44FB-93CD-2513688B81DF}">
      <dgm:prSet/>
      <dgm:spPr/>
      <dgm:t>
        <a:bodyPr/>
        <a:lstStyle/>
        <a:p>
          <a:endParaRPr lang="es-ES"/>
        </a:p>
      </dgm:t>
    </dgm:pt>
    <dgm:pt modelId="{3607AB81-769D-43E9-A096-F9C93F0E491A}" type="sibTrans" cxnId="{52EE98A4-35AA-44FB-93CD-2513688B81DF}">
      <dgm:prSet/>
      <dgm:spPr/>
      <dgm:t>
        <a:bodyPr/>
        <a:lstStyle/>
        <a:p>
          <a:endParaRPr lang="es-ES"/>
        </a:p>
      </dgm:t>
    </dgm:pt>
    <dgm:pt modelId="{E8BD4223-014C-4211-AD27-F35E7CDA3F21}">
      <dgm:prSet phldrT="[Text]" custT="1"/>
      <dgm:spPr/>
      <dgm:t>
        <a:bodyPr/>
        <a:lstStyle/>
        <a:p>
          <a:r>
            <a:rPr lang="es-ES" sz="2400" dirty="0" smtClean="0"/>
            <a:t>Infancia y adolescencia</a:t>
          </a:r>
          <a:endParaRPr lang="es-ES" sz="2400" dirty="0"/>
        </a:p>
      </dgm:t>
    </dgm:pt>
    <dgm:pt modelId="{67480817-3F34-4A6D-B092-E5FE4D559927}" type="parTrans" cxnId="{4E202C3E-475B-45AB-9238-4DD52A80D8EE}">
      <dgm:prSet/>
      <dgm:spPr/>
      <dgm:t>
        <a:bodyPr/>
        <a:lstStyle/>
        <a:p>
          <a:endParaRPr lang="es-ES"/>
        </a:p>
      </dgm:t>
    </dgm:pt>
    <dgm:pt modelId="{79E075AF-07E2-4AA2-828A-1F1C3E9C8638}" type="sibTrans" cxnId="{4E202C3E-475B-45AB-9238-4DD52A80D8EE}">
      <dgm:prSet/>
      <dgm:spPr/>
      <dgm:t>
        <a:bodyPr/>
        <a:lstStyle/>
        <a:p>
          <a:endParaRPr lang="es-ES"/>
        </a:p>
      </dgm:t>
    </dgm:pt>
    <dgm:pt modelId="{A966DBEF-2674-4A79-8232-A5578FE63BC4}">
      <dgm:prSet phldrT="[Text]" custT="1"/>
      <dgm:spPr/>
      <dgm:t>
        <a:bodyPr/>
        <a:lstStyle/>
        <a:p>
          <a:r>
            <a:rPr lang="es-ES" sz="2400" dirty="0" smtClean="0"/>
            <a:t>Embarazo, menopausia</a:t>
          </a:r>
        </a:p>
      </dgm:t>
    </dgm:pt>
    <dgm:pt modelId="{D7D3DD06-F50B-4426-AF86-8ED985F63366}" type="parTrans" cxnId="{04E91B88-2C20-4987-9254-1E0F91921496}">
      <dgm:prSet/>
      <dgm:spPr/>
      <dgm:t>
        <a:bodyPr/>
        <a:lstStyle/>
        <a:p>
          <a:endParaRPr lang="es-ES"/>
        </a:p>
      </dgm:t>
    </dgm:pt>
    <dgm:pt modelId="{5C9A9F83-764C-45C6-B928-4895843247E2}" type="sibTrans" cxnId="{04E91B88-2C20-4987-9254-1E0F91921496}">
      <dgm:prSet/>
      <dgm:spPr/>
      <dgm:t>
        <a:bodyPr/>
        <a:lstStyle/>
        <a:p>
          <a:endParaRPr lang="es-ES"/>
        </a:p>
      </dgm:t>
    </dgm:pt>
    <dgm:pt modelId="{94B74D01-0C02-4903-84B1-51128D59DE78}">
      <dgm:prSet phldrT="[Text]" custT="1"/>
      <dgm:spPr/>
      <dgm:t>
        <a:bodyPr/>
        <a:lstStyle/>
        <a:p>
          <a:r>
            <a:rPr lang="es-ES" sz="2400" dirty="0" smtClean="0"/>
            <a:t>Ejercicio físico</a:t>
          </a:r>
          <a:endParaRPr lang="es-ES" sz="2400" dirty="0"/>
        </a:p>
      </dgm:t>
    </dgm:pt>
    <dgm:pt modelId="{9CE6F97A-25B5-4099-98CE-6DD2B9BC2F0B}" type="parTrans" cxnId="{1BD5DC2F-EA26-4ECC-AD2C-28F3817936A6}">
      <dgm:prSet/>
      <dgm:spPr/>
      <dgm:t>
        <a:bodyPr/>
        <a:lstStyle/>
        <a:p>
          <a:endParaRPr lang="es-ES"/>
        </a:p>
      </dgm:t>
    </dgm:pt>
    <dgm:pt modelId="{693A46C9-F995-4B42-B8DA-1B60A9605998}" type="sibTrans" cxnId="{1BD5DC2F-EA26-4ECC-AD2C-28F3817936A6}">
      <dgm:prSet/>
      <dgm:spPr/>
      <dgm:t>
        <a:bodyPr/>
        <a:lstStyle/>
        <a:p>
          <a:endParaRPr lang="es-ES"/>
        </a:p>
      </dgm:t>
    </dgm:pt>
    <dgm:pt modelId="{8DBA739C-B61B-4B5A-9614-056FF1FAB4BA}">
      <dgm:prSet phldrT="[Text]" custT="1"/>
      <dgm:spPr/>
      <dgm:t>
        <a:bodyPr/>
        <a:lstStyle/>
        <a:p>
          <a:r>
            <a:rPr lang="es-ES" sz="2400" dirty="0" smtClean="0"/>
            <a:t>Tabaco, alcohol y otras sustancias</a:t>
          </a:r>
          <a:endParaRPr lang="es-ES" sz="2400" dirty="0"/>
        </a:p>
      </dgm:t>
    </dgm:pt>
    <dgm:pt modelId="{37B43A23-AC30-422D-9542-7370CA8258E9}" type="parTrans" cxnId="{4D7C80CF-DAFD-4E89-BEB5-417FEB63D41A}">
      <dgm:prSet/>
      <dgm:spPr/>
      <dgm:t>
        <a:bodyPr/>
        <a:lstStyle/>
        <a:p>
          <a:endParaRPr lang="es-ES"/>
        </a:p>
      </dgm:t>
    </dgm:pt>
    <dgm:pt modelId="{04B7190C-0844-49A9-A627-037A49A5C659}" type="sibTrans" cxnId="{4D7C80CF-DAFD-4E89-BEB5-417FEB63D41A}">
      <dgm:prSet/>
      <dgm:spPr/>
      <dgm:t>
        <a:bodyPr/>
        <a:lstStyle/>
        <a:p>
          <a:endParaRPr lang="es-ES"/>
        </a:p>
      </dgm:t>
    </dgm:pt>
    <dgm:pt modelId="{EFED90BE-D22A-4AFE-9421-8849F828A151}">
      <dgm:prSet phldrT="[Text]" custT="1"/>
      <dgm:spPr/>
      <dgm:t>
        <a:bodyPr/>
        <a:lstStyle/>
        <a:p>
          <a:r>
            <a:rPr lang="es-ES" sz="2400" dirty="0" smtClean="0"/>
            <a:t>Maternidad y </a:t>
          </a:r>
          <a:r>
            <a:rPr lang="es-ES" sz="2400" dirty="0" err="1" smtClean="0"/>
            <a:t>parentalidad</a:t>
          </a:r>
          <a:endParaRPr lang="es-ES" sz="2400" dirty="0"/>
        </a:p>
      </dgm:t>
    </dgm:pt>
    <dgm:pt modelId="{C554FFB9-294B-4A98-B16E-CD3EB34A1DAE}" type="parTrans" cxnId="{F498700B-E321-47BC-8C48-24EEDC4A885C}">
      <dgm:prSet/>
      <dgm:spPr/>
      <dgm:t>
        <a:bodyPr/>
        <a:lstStyle/>
        <a:p>
          <a:endParaRPr lang="es-ES"/>
        </a:p>
      </dgm:t>
    </dgm:pt>
    <dgm:pt modelId="{014727BC-6AEF-4890-8CDF-3B03FDD62BB4}" type="sibTrans" cxnId="{F498700B-E321-47BC-8C48-24EEDC4A885C}">
      <dgm:prSet/>
      <dgm:spPr/>
      <dgm:t>
        <a:bodyPr/>
        <a:lstStyle/>
        <a:p>
          <a:endParaRPr lang="es-ES"/>
        </a:p>
      </dgm:t>
    </dgm:pt>
    <dgm:pt modelId="{156F1D2B-7950-4F6A-B919-966741CF7849}">
      <dgm:prSet phldrT="[Text]" custT="1"/>
      <dgm:spPr/>
      <dgm:t>
        <a:bodyPr/>
        <a:lstStyle/>
        <a:p>
          <a:r>
            <a:rPr lang="es-ES" sz="2400" dirty="0" smtClean="0"/>
            <a:t>Agudos</a:t>
          </a:r>
        </a:p>
      </dgm:t>
    </dgm:pt>
    <dgm:pt modelId="{230CEB0B-C987-4188-99DA-BA0D3CDFD41E}" type="parTrans" cxnId="{0C408E2D-198E-49CF-ACE8-7F3FCD340980}">
      <dgm:prSet/>
      <dgm:spPr/>
      <dgm:t>
        <a:bodyPr/>
        <a:lstStyle/>
        <a:p>
          <a:endParaRPr lang="es-ES"/>
        </a:p>
      </dgm:t>
    </dgm:pt>
    <dgm:pt modelId="{7BE87C1C-9FDD-4C68-BA93-4EDD0B9EE852}" type="sibTrans" cxnId="{0C408E2D-198E-49CF-ACE8-7F3FCD340980}">
      <dgm:prSet/>
      <dgm:spPr/>
      <dgm:t>
        <a:bodyPr/>
        <a:lstStyle/>
        <a:p>
          <a:endParaRPr lang="es-ES"/>
        </a:p>
      </dgm:t>
    </dgm:pt>
    <dgm:pt modelId="{92568CDF-B70B-4E20-B3AA-D7ECBEBA6391}">
      <dgm:prSet phldrT="[Text]" custT="1"/>
      <dgm:spPr/>
      <dgm:t>
        <a:bodyPr/>
        <a:lstStyle/>
        <a:p>
          <a:r>
            <a:rPr lang="es-ES" sz="1600" dirty="0" smtClean="0"/>
            <a:t>Diabetes</a:t>
          </a:r>
        </a:p>
      </dgm:t>
    </dgm:pt>
    <dgm:pt modelId="{F2ACDF27-D6CB-452C-B4BC-A0A0B2D6C8C0}" type="parTrans" cxnId="{AE7C12DE-775F-4DB2-B4F3-90149E8B8E64}">
      <dgm:prSet/>
      <dgm:spPr/>
      <dgm:t>
        <a:bodyPr/>
        <a:lstStyle/>
        <a:p>
          <a:endParaRPr lang="es-ES"/>
        </a:p>
      </dgm:t>
    </dgm:pt>
    <dgm:pt modelId="{1E9BE425-72D8-4E2F-A27D-99158717D4BB}" type="sibTrans" cxnId="{AE7C12DE-775F-4DB2-B4F3-90149E8B8E64}">
      <dgm:prSet/>
      <dgm:spPr/>
      <dgm:t>
        <a:bodyPr/>
        <a:lstStyle/>
        <a:p>
          <a:endParaRPr lang="es-ES"/>
        </a:p>
      </dgm:t>
    </dgm:pt>
    <dgm:pt modelId="{2699F7A4-B3DC-4A64-8F99-41BA087288EE}">
      <dgm:prSet phldrT="[Text]" custT="1"/>
      <dgm:spPr/>
      <dgm:t>
        <a:bodyPr/>
        <a:lstStyle/>
        <a:p>
          <a:r>
            <a:rPr lang="es-ES" sz="1600" dirty="0" smtClean="0"/>
            <a:t>EPOC</a:t>
          </a:r>
        </a:p>
      </dgm:t>
    </dgm:pt>
    <dgm:pt modelId="{3732AB84-D7B5-4726-AE39-B5F4EE644250}" type="parTrans" cxnId="{10F878F7-63BD-4403-9965-D7A3D9B2EDC2}">
      <dgm:prSet/>
      <dgm:spPr/>
      <dgm:t>
        <a:bodyPr/>
        <a:lstStyle/>
        <a:p>
          <a:endParaRPr lang="es-ES"/>
        </a:p>
      </dgm:t>
    </dgm:pt>
    <dgm:pt modelId="{7413535F-4967-4A0D-A59C-55EC6D2D3221}" type="sibTrans" cxnId="{10F878F7-63BD-4403-9965-D7A3D9B2EDC2}">
      <dgm:prSet/>
      <dgm:spPr/>
      <dgm:t>
        <a:bodyPr/>
        <a:lstStyle/>
        <a:p>
          <a:endParaRPr lang="es-ES"/>
        </a:p>
      </dgm:t>
    </dgm:pt>
    <dgm:pt modelId="{88BC5FDE-0D72-4DD5-B8F2-254FFCC882AC}">
      <dgm:prSet phldrT="[Text]" custT="1"/>
      <dgm:spPr/>
      <dgm:t>
        <a:bodyPr/>
        <a:lstStyle/>
        <a:p>
          <a:r>
            <a:rPr lang="es-ES" sz="1600" dirty="0" smtClean="0"/>
            <a:t>VIH/SIDA</a:t>
          </a:r>
        </a:p>
      </dgm:t>
    </dgm:pt>
    <dgm:pt modelId="{C228C117-48EB-4D2E-800F-0D81CBF9DBB8}" type="parTrans" cxnId="{B30F7669-F644-4D55-BF7C-4BDE73C27EF8}">
      <dgm:prSet/>
      <dgm:spPr/>
      <dgm:t>
        <a:bodyPr/>
        <a:lstStyle/>
        <a:p>
          <a:endParaRPr lang="es-ES"/>
        </a:p>
      </dgm:t>
    </dgm:pt>
    <dgm:pt modelId="{100A12F9-FAA3-4F3F-9A27-32A5AA4809D0}" type="sibTrans" cxnId="{B30F7669-F644-4D55-BF7C-4BDE73C27EF8}">
      <dgm:prSet/>
      <dgm:spPr/>
      <dgm:t>
        <a:bodyPr/>
        <a:lstStyle/>
        <a:p>
          <a:endParaRPr lang="es-ES"/>
        </a:p>
      </dgm:t>
    </dgm:pt>
    <dgm:pt modelId="{ABCC141F-C7C8-430E-90B6-EDA7130B35EE}">
      <dgm:prSet phldrT="[Text]" custT="1"/>
      <dgm:spPr/>
      <dgm:t>
        <a:bodyPr/>
        <a:lstStyle/>
        <a:p>
          <a:r>
            <a:rPr lang="es-ES" sz="1600" dirty="0" smtClean="0"/>
            <a:t>Lumbalgias u otros problemas </a:t>
          </a:r>
          <a:r>
            <a:rPr lang="es-ES" sz="1600" dirty="0" err="1" smtClean="0"/>
            <a:t>osteomusculares</a:t>
          </a:r>
          <a:endParaRPr lang="es-ES" sz="1600" dirty="0" smtClean="0"/>
        </a:p>
      </dgm:t>
    </dgm:pt>
    <dgm:pt modelId="{F7F86F8B-3E30-4909-8898-A883D56BF497}" type="parTrans" cxnId="{A680481E-7158-4EFE-86B5-C6D3DA1976D2}">
      <dgm:prSet/>
      <dgm:spPr/>
      <dgm:t>
        <a:bodyPr/>
        <a:lstStyle/>
        <a:p>
          <a:endParaRPr lang="es-ES"/>
        </a:p>
      </dgm:t>
    </dgm:pt>
    <dgm:pt modelId="{921E376A-D986-47BF-AACA-971D3E2E8017}" type="sibTrans" cxnId="{A680481E-7158-4EFE-86B5-C6D3DA1976D2}">
      <dgm:prSet/>
      <dgm:spPr/>
      <dgm:t>
        <a:bodyPr/>
        <a:lstStyle/>
        <a:p>
          <a:endParaRPr lang="es-ES"/>
        </a:p>
      </dgm:t>
    </dgm:pt>
    <dgm:pt modelId="{5AD5B7AE-7EF9-4003-8BFB-95B10B30DD2F}">
      <dgm:prSet phldrT="[Text]" custT="1"/>
      <dgm:spPr/>
      <dgm:t>
        <a:bodyPr/>
        <a:lstStyle/>
        <a:p>
          <a:r>
            <a:rPr lang="es-ES" sz="1600" dirty="0" smtClean="0"/>
            <a:t>Dependencia</a:t>
          </a:r>
        </a:p>
      </dgm:t>
    </dgm:pt>
    <dgm:pt modelId="{983CA802-536D-4376-BA6E-EDB11F14175F}" type="parTrans" cxnId="{B77AB2B1-3940-4508-AF17-1E0143EC610F}">
      <dgm:prSet/>
      <dgm:spPr/>
      <dgm:t>
        <a:bodyPr/>
        <a:lstStyle/>
        <a:p>
          <a:endParaRPr lang="es-ES"/>
        </a:p>
      </dgm:t>
    </dgm:pt>
    <dgm:pt modelId="{CD6E33F8-7C9C-405D-8214-5D7344CA57C5}" type="sibTrans" cxnId="{B77AB2B1-3940-4508-AF17-1E0143EC610F}">
      <dgm:prSet/>
      <dgm:spPr/>
      <dgm:t>
        <a:bodyPr/>
        <a:lstStyle/>
        <a:p>
          <a:endParaRPr lang="es-ES"/>
        </a:p>
      </dgm:t>
    </dgm:pt>
    <dgm:pt modelId="{0D6B310F-7E54-4D00-9BC8-24C9455FCB80}">
      <dgm:prSet phldrT="[Text]" custT="1"/>
      <dgm:spPr/>
      <dgm:t>
        <a:bodyPr/>
        <a:lstStyle/>
        <a:p>
          <a:r>
            <a:rPr lang="es-ES" sz="1600" dirty="0" smtClean="0"/>
            <a:t>Violencia o maltrato</a:t>
          </a:r>
        </a:p>
      </dgm:t>
    </dgm:pt>
    <dgm:pt modelId="{6530F712-2290-49ED-B49E-3A60F24090BB}" type="parTrans" cxnId="{3181B676-BAFD-4B48-B4A1-B4EF89A6BA62}">
      <dgm:prSet/>
      <dgm:spPr/>
      <dgm:t>
        <a:bodyPr/>
        <a:lstStyle/>
        <a:p>
          <a:endParaRPr lang="es-ES"/>
        </a:p>
      </dgm:t>
    </dgm:pt>
    <dgm:pt modelId="{676E5550-DC40-46C3-AB0A-B394DADA7C70}" type="sibTrans" cxnId="{3181B676-BAFD-4B48-B4A1-B4EF89A6BA62}">
      <dgm:prSet/>
      <dgm:spPr/>
      <dgm:t>
        <a:bodyPr/>
        <a:lstStyle/>
        <a:p>
          <a:endParaRPr lang="es-ES"/>
        </a:p>
      </dgm:t>
    </dgm:pt>
    <dgm:pt modelId="{AEB3A2DC-ECD9-4CA1-808E-561729382215}">
      <dgm:prSet phldrT="[Text]" custT="1"/>
      <dgm:spPr/>
      <dgm:t>
        <a:bodyPr/>
        <a:lstStyle/>
        <a:p>
          <a:r>
            <a:rPr lang="es-ES" sz="2400" dirty="0" smtClean="0"/>
            <a:t>Migraciones</a:t>
          </a:r>
          <a:endParaRPr lang="es-ES" sz="2400" dirty="0"/>
        </a:p>
      </dgm:t>
    </dgm:pt>
    <dgm:pt modelId="{F8F8E165-9780-41B5-AAF3-3BBAF4C96AE2}" type="parTrans" cxnId="{17661CD8-0628-463C-82D5-BF86DD698B13}">
      <dgm:prSet/>
      <dgm:spPr/>
      <dgm:t>
        <a:bodyPr/>
        <a:lstStyle/>
        <a:p>
          <a:endParaRPr lang="es-ES"/>
        </a:p>
      </dgm:t>
    </dgm:pt>
    <dgm:pt modelId="{6B134D6E-5C6F-4DCE-B92A-BDE35E6B3353}" type="sibTrans" cxnId="{17661CD8-0628-463C-82D5-BF86DD698B13}">
      <dgm:prSet/>
      <dgm:spPr/>
      <dgm:t>
        <a:bodyPr/>
        <a:lstStyle/>
        <a:p>
          <a:endParaRPr lang="es-ES"/>
        </a:p>
      </dgm:t>
    </dgm:pt>
    <dgm:pt modelId="{6538F9E4-AB14-4970-8688-779F40A8EFF9}" type="pres">
      <dgm:prSet presAssocID="{623E0113-633A-42ED-9BBF-F00710BC5438}" presName="vert0" presStyleCnt="0">
        <dgm:presLayoutVars>
          <dgm:dir/>
          <dgm:animOne val="branch"/>
          <dgm:animLvl val="lvl"/>
        </dgm:presLayoutVars>
      </dgm:prSet>
      <dgm:spPr/>
      <dgm:t>
        <a:bodyPr/>
        <a:lstStyle/>
        <a:p>
          <a:endParaRPr lang="es-ES"/>
        </a:p>
      </dgm:t>
    </dgm:pt>
    <dgm:pt modelId="{2341779F-BA55-4390-902C-969015EFBFFA}" type="pres">
      <dgm:prSet presAssocID="{85B3E28E-89C1-4F89-81CE-C1ED65C9735E}" presName="thickLine" presStyleLbl="alignNode1" presStyleIdx="0" presStyleCnt="3"/>
      <dgm:spPr/>
    </dgm:pt>
    <dgm:pt modelId="{E5940FFC-D940-4603-853B-84B0D8C9C91E}" type="pres">
      <dgm:prSet presAssocID="{85B3E28E-89C1-4F89-81CE-C1ED65C9735E}" presName="horz1" presStyleCnt="0"/>
      <dgm:spPr/>
    </dgm:pt>
    <dgm:pt modelId="{C9DC7A6B-D949-4039-BFB1-F8D81A2D7E25}" type="pres">
      <dgm:prSet presAssocID="{85B3E28E-89C1-4F89-81CE-C1ED65C9735E}" presName="tx1" presStyleLbl="revTx" presStyleIdx="0" presStyleCnt="19"/>
      <dgm:spPr/>
      <dgm:t>
        <a:bodyPr/>
        <a:lstStyle/>
        <a:p>
          <a:endParaRPr lang="es-ES"/>
        </a:p>
      </dgm:t>
    </dgm:pt>
    <dgm:pt modelId="{0701E64F-9590-4F6B-B953-E6888AD87785}" type="pres">
      <dgm:prSet presAssocID="{85B3E28E-89C1-4F89-81CE-C1ED65C9735E}" presName="vert1" presStyleCnt="0"/>
      <dgm:spPr/>
    </dgm:pt>
    <dgm:pt modelId="{6BD65063-F52E-487B-B416-860C6069CF46}" type="pres">
      <dgm:prSet presAssocID="{53ED22D1-1A06-4FF5-A3AD-07ECC7EDB4B5}" presName="vertSpace2a" presStyleCnt="0"/>
      <dgm:spPr/>
    </dgm:pt>
    <dgm:pt modelId="{ABEC5FD6-E94A-4014-8F1D-3CCE8B64BB52}" type="pres">
      <dgm:prSet presAssocID="{53ED22D1-1A06-4FF5-A3AD-07ECC7EDB4B5}" presName="horz2" presStyleCnt="0"/>
      <dgm:spPr/>
    </dgm:pt>
    <dgm:pt modelId="{B9E59A07-E9FD-49AC-8609-D27506715AAB}" type="pres">
      <dgm:prSet presAssocID="{53ED22D1-1A06-4FF5-A3AD-07ECC7EDB4B5}" presName="horzSpace2" presStyleCnt="0"/>
      <dgm:spPr/>
    </dgm:pt>
    <dgm:pt modelId="{3DDCA6CA-BD82-4EBD-A186-067AF1838BAC}" type="pres">
      <dgm:prSet presAssocID="{53ED22D1-1A06-4FF5-A3AD-07ECC7EDB4B5}" presName="tx2" presStyleLbl="revTx" presStyleIdx="1" presStyleCnt="19" custScaleX="68096"/>
      <dgm:spPr/>
      <dgm:t>
        <a:bodyPr/>
        <a:lstStyle/>
        <a:p>
          <a:endParaRPr lang="es-ES"/>
        </a:p>
      </dgm:t>
    </dgm:pt>
    <dgm:pt modelId="{7861929B-66FC-495B-8EA9-17CD05F62F16}" type="pres">
      <dgm:prSet presAssocID="{53ED22D1-1A06-4FF5-A3AD-07ECC7EDB4B5}" presName="vert2" presStyleCnt="0"/>
      <dgm:spPr/>
    </dgm:pt>
    <dgm:pt modelId="{EE7DDE3D-201B-4A71-9378-52600B50A435}" type="pres">
      <dgm:prSet presAssocID="{92568CDF-B70B-4E20-B3AA-D7ECBEBA6391}" presName="horz3" presStyleCnt="0"/>
      <dgm:spPr/>
    </dgm:pt>
    <dgm:pt modelId="{5AB74BFD-2380-4741-9C8A-7406C416385C}" type="pres">
      <dgm:prSet presAssocID="{92568CDF-B70B-4E20-B3AA-D7ECBEBA6391}" presName="horzSpace3" presStyleCnt="0"/>
      <dgm:spPr/>
    </dgm:pt>
    <dgm:pt modelId="{57974393-3CD0-4DF2-A183-33CF354EDB01}" type="pres">
      <dgm:prSet presAssocID="{92568CDF-B70B-4E20-B3AA-D7ECBEBA6391}" presName="tx3" presStyleLbl="revTx" presStyleIdx="2" presStyleCnt="19"/>
      <dgm:spPr/>
      <dgm:t>
        <a:bodyPr/>
        <a:lstStyle/>
        <a:p>
          <a:endParaRPr lang="es-ES"/>
        </a:p>
      </dgm:t>
    </dgm:pt>
    <dgm:pt modelId="{EDD4656F-7089-4853-9AEC-956A9D6DBFBC}" type="pres">
      <dgm:prSet presAssocID="{92568CDF-B70B-4E20-B3AA-D7ECBEBA6391}" presName="vert3" presStyleCnt="0"/>
      <dgm:spPr/>
    </dgm:pt>
    <dgm:pt modelId="{7B511283-CE6E-4B44-9FEC-4CC78E5147CA}" type="pres">
      <dgm:prSet presAssocID="{1E9BE425-72D8-4E2F-A27D-99158717D4BB}" presName="thinLine3" presStyleLbl="callout" presStyleIdx="0" presStyleCnt="14"/>
      <dgm:spPr/>
    </dgm:pt>
    <dgm:pt modelId="{3D17C748-D441-4AD3-A4AC-9A39B0FCDD19}" type="pres">
      <dgm:prSet presAssocID="{2699F7A4-B3DC-4A64-8F99-41BA087288EE}" presName="horz3" presStyleCnt="0"/>
      <dgm:spPr/>
    </dgm:pt>
    <dgm:pt modelId="{9BEC7A17-EAB0-48BB-938B-0C9A3BF26CEA}" type="pres">
      <dgm:prSet presAssocID="{2699F7A4-B3DC-4A64-8F99-41BA087288EE}" presName="horzSpace3" presStyleCnt="0"/>
      <dgm:spPr/>
    </dgm:pt>
    <dgm:pt modelId="{0C758BB6-E6D3-42E7-9497-C1ABC5870C4F}" type="pres">
      <dgm:prSet presAssocID="{2699F7A4-B3DC-4A64-8F99-41BA087288EE}" presName="tx3" presStyleLbl="revTx" presStyleIdx="3" presStyleCnt="19"/>
      <dgm:spPr/>
      <dgm:t>
        <a:bodyPr/>
        <a:lstStyle/>
        <a:p>
          <a:endParaRPr lang="es-ES"/>
        </a:p>
      </dgm:t>
    </dgm:pt>
    <dgm:pt modelId="{E5C3D213-CCF0-46CE-9FB4-1B84DE2767B9}" type="pres">
      <dgm:prSet presAssocID="{2699F7A4-B3DC-4A64-8F99-41BA087288EE}" presName="vert3" presStyleCnt="0"/>
      <dgm:spPr/>
    </dgm:pt>
    <dgm:pt modelId="{D48EDA2B-BC3B-4D36-87C6-DDB6F86B77A4}" type="pres">
      <dgm:prSet presAssocID="{7413535F-4967-4A0D-A59C-55EC6D2D3221}" presName="thinLine3" presStyleLbl="callout" presStyleIdx="1" presStyleCnt="14"/>
      <dgm:spPr/>
    </dgm:pt>
    <dgm:pt modelId="{75CC5097-4C95-4734-8218-E577E558C2E0}" type="pres">
      <dgm:prSet presAssocID="{88BC5FDE-0D72-4DD5-B8F2-254FFCC882AC}" presName="horz3" presStyleCnt="0"/>
      <dgm:spPr/>
    </dgm:pt>
    <dgm:pt modelId="{FA61DCC9-C5CB-4EC7-9735-575C74A7F63F}" type="pres">
      <dgm:prSet presAssocID="{88BC5FDE-0D72-4DD5-B8F2-254FFCC882AC}" presName="horzSpace3" presStyleCnt="0"/>
      <dgm:spPr/>
    </dgm:pt>
    <dgm:pt modelId="{15FF7387-B265-4396-BE15-540CDE4233C5}" type="pres">
      <dgm:prSet presAssocID="{88BC5FDE-0D72-4DD5-B8F2-254FFCC882AC}" presName="tx3" presStyleLbl="revTx" presStyleIdx="4" presStyleCnt="19"/>
      <dgm:spPr/>
      <dgm:t>
        <a:bodyPr/>
        <a:lstStyle/>
        <a:p>
          <a:endParaRPr lang="es-ES"/>
        </a:p>
      </dgm:t>
    </dgm:pt>
    <dgm:pt modelId="{142688F1-4CEB-450B-BAF7-6FB87DEEE8AE}" type="pres">
      <dgm:prSet presAssocID="{88BC5FDE-0D72-4DD5-B8F2-254FFCC882AC}" presName="vert3" presStyleCnt="0"/>
      <dgm:spPr/>
    </dgm:pt>
    <dgm:pt modelId="{3C910B83-E46B-4102-99BC-C51B77904EE4}" type="pres">
      <dgm:prSet presAssocID="{53ED22D1-1A06-4FF5-A3AD-07ECC7EDB4B5}" presName="thinLine2b" presStyleLbl="callout" presStyleIdx="2" presStyleCnt="14"/>
      <dgm:spPr/>
    </dgm:pt>
    <dgm:pt modelId="{5534876B-8A2C-4862-BDBE-E083D96042B3}" type="pres">
      <dgm:prSet presAssocID="{53ED22D1-1A06-4FF5-A3AD-07ECC7EDB4B5}" presName="vertSpace2b" presStyleCnt="0"/>
      <dgm:spPr/>
    </dgm:pt>
    <dgm:pt modelId="{E8913CA6-9774-4EB6-8464-0E05F679979A}" type="pres">
      <dgm:prSet presAssocID="{156F1D2B-7950-4F6A-B919-966741CF7849}" presName="horz2" presStyleCnt="0"/>
      <dgm:spPr/>
    </dgm:pt>
    <dgm:pt modelId="{1B55470C-92D9-4BB4-9F38-CFE2C307F36F}" type="pres">
      <dgm:prSet presAssocID="{156F1D2B-7950-4F6A-B919-966741CF7849}" presName="horzSpace2" presStyleCnt="0"/>
      <dgm:spPr/>
    </dgm:pt>
    <dgm:pt modelId="{3FE3A1C9-514F-45D1-A3BB-7CAA3AE56056}" type="pres">
      <dgm:prSet presAssocID="{156F1D2B-7950-4F6A-B919-966741CF7849}" presName="tx2" presStyleLbl="revTx" presStyleIdx="5" presStyleCnt="19" custScaleX="66283"/>
      <dgm:spPr/>
      <dgm:t>
        <a:bodyPr/>
        <a:lstStyle/>
        <a:p>
          <a:endParaRPr lang="es-ES"/>
        </a:p>
      </dgm:t>
    </dgm:pt>
    <dgm:pt modelId="{02E32ACB-E295-4E64-AEBA-8EAB7ECE6A8E}" type="pres">
      <dgm:prSet presAssocID="{156F1D2B-7950-4F6A-B919-966741CF7849}" presName="vert2" presStyleCnt="0"/>
      <dgm:spPr/>
    </dgm:pt>
    <dgm:pt modelId="{387B5AF5-7991-42CB-A550-C4EF6721B729}" type="pres">
      <dgm:prSet presAssocID="{ABCC141F-C7C8-430E-90B6-EDA7130B35EE}" presName="horz3" presStyleCnt="0"/>
      <dgm:spPr/>
    </dgm:pt>
    <dgm:pt modelId="{EADBA108-D1A2-4E1C-821E-AE545FF35CEF}" type="pres">
      <dgm:prSet presAssocID="{ABCC141F-C7C8-430E-90B6-EDA7130B35EE}" presName="horzSpace3" presStyleCnt="0"/>
      <dgm:spPr/>
    </dgm:pt>
    <dgm:pt modelId="{D2E4EC25-A8A8-410A-BE2D-9D613C3B8982}" type="pres">
      <dgm:prSet presAssocID="{ABCC141F-C7C8-430E-90B6-EDA7130B35EE}" presName="tx3" presStyleLbl="revTx" presStyleIdx="6" presStyleCnt="19" custScaleX="149252" custScaleY="71608" custLinFactNeighborY="-35233"/>
      <dgm:spPr/>
      <dgm:t>
        <a:bodyPr/>
        <a:lstStyle/>
        <a:p>
          <a:endParaRPr lang="es-ES"/>
        </a:p>
      </dgm:t>
    </dgm:pt>
    <dgm:pt modelId="{EA968EB5-068A-4D19-B8A5-07A8A2168CFE}" type="pres">
      <dgm:prSet presAssocID="{ABCC141F-C7C8-430E-90B6-EDA7130B35EE}" presName="vert3" presStyleCnt="0"/>
      <dgm:spPr/>
    </dgm:pt>
    <dgm:pt modelId="{C6AFD996-DAEB-4840-9070-76615D033609}" type="pres">
      <dgm:prSet presAssocID="{921E376A-D986-47BF-AACA-971D3E2E8017}" presName="thinLine3" presStyleLbl="callout" presStyleIdx="3" presStyleCnt="14"/>
      <dgm:spPr/>
    </dgm:pt>
    <dgm:pt modelId="{B631322E-0401-4A67-B9C5-B1239DE3F284}" type="pres">
      <dgm:prSet presAssocID="{5AD5B7AE-7EF9-4003-8BFB-95B10B30DD2F}" presName="horz3" presStyleCnt="0"/>
      <dgm:spPr/>
    </dgm:pt>
    <dgm:pt modelId="{2320E9B5-6694-49FC-9C4D-D7A7C76E17F2}" type="pres">
      <dgm:prSet presAssocID="{5AD5B7AE-7EF9-4003-8BFB-95B10B30DD2F}" presName="horzSpace3" presStyleCnt="0"/>
      <dgm:spPr/>
    </dgm:pt>
    <dgm:pt modelId="{2947C70D-EFD5-4956-A7B0-9DB94BE93F0F}" type="pres">
      <dgm:prSet presAssocID="{5AD5B7AE-7EF9-4003-8BFB-95B10B30DD2F}" presName="tx3" presStyleLbl="revTx" presStyleIdx="7" presStyleCnt="19"/>
      <dgm:spPr/>
      <dgm:t>
        <a:bodyPr/>
        <a:lstStyle/>
        <a:p>
          <a:endParaRPr lang="es-ES"/>
        </a:p>
      </dgm:t>
    </dgm:pt>
    <dgm:pt modelId="{BA347E1A-A721-49D1-A444-421E328CCA53}" type="pres">
      <dgm:prSet presAssocID="{5AD5B7AE-7EF9-4003-8BFB-95B10B30DD2F}" presName="vert3" presStyleCnt="0"/>
      <dgm:spPr/>
    </dgm:pt>
    <dgm:pt modelId="{28F73641-428F-4EDD-91DE-B2F17ED6E028}" type="pres">
      <dgm:prSet presAssocID="{CD6E33F8-7C9C-405D-8214-5D7344CA57C5}" presName="thinLine3" presStyleLbl="callout" presStyleIdx="4" presStyleCnt="14"/>
      <dgm:spPr/>
    </dgm:pt>
    <dgm:pt modelId="{9115B259-3009-4432-BC28-F32902E87697}" type="pres">
      <dgm:prSet presAssocID="{0D6B310F-7E54-4D00-9BC8-24C9455FCB80}" presName="horz3" presStyleCnt="0"/>
      <dgm:spPr/>
    </dgm:pt>
    <dgm:pt modelId="{200C1511-27A3-4A5F-B58E-2C4B49E2D93A}" type="pres">
      <dgm:prSet presAssocID="{0D6B310F-7E54-4D00-9BC8-24C9455FCB80}" presName="horzSpace3" presStyleCnt="0"/>
      <dgm:spPr/>
    </dgm:pt>
    <dgm:pt modelId="{E5681972-B4DE-49DB-B280-77E8FA772792}" type="pres">
      <dgm:prSet presAssocID="{0D6B310F-7E54-4D00-9BC8-24C9455FCB80}" presName="tx3" presStyleLbl="revTx" presStyleIdx="8" presStyleCnt="19"/>
      <dgm:spPr/>
      <dgm:t>
        <a:bodyPr/>
        <a:lstStyle/>
        <a:p>
          <a:endParaRPr lang="es-ES"/>
        </a:p>
      </dgm:t>
    </dgm:pt>
    <dgm:pt modelId="{C7A370CF-D4BA-4E0B-80FC-08E6DB31FCC9}" type="pres">
      <dgm:prSet presAssocID="{0D6B310F-7E54-4D00-9BC8-24C9455FCB80}" presName="vert3" presStyleCnt="0"/>
      <dgm:spPr/>
    </dgm:pt>
    <dgm:pt modelId="{CCF04266-A530-4939-B9BF-0826A4897B38}" type="pres">
      <dgm:prSet presAssocID="{156F1D2B-7950-4F6A-B919-966741CF7849}" presName="thinLine2b" presStyleLbl="callout" presStyleIdx="5" presStyleCnt="14"/>
      <dgm:spPr/>
    </dgm:pt>
    <dgm:pt modelId="{8C36BDB9-A0A8-4584-8E25-897DE4807C70}" type="pres">
      <dgm:prSet presAssocID="{156F1D2B-7950-4F6A-B919-966741CF7849}" presName="vertSpace2b" presStyleCnt="0"/>
      <dgm:spPr/>
    </dgm:pt>
    <dgm:pt modelId="{8F78B3C5-1AF9-439A-A0DA-3BFECA961CAF}" type="pres">
      <dgm:prSet presAssocID="{11EB5487-CC93-496B-BFA5-1E4E0F702E2E}" presName="thickLine" presStyleLbl="alignNode1" presStyleIdx="1" presStyleCnt="3"/>
      <dgm:spPr/>
    </dgm:pt>
    <dgm:pt modelId="{CA33F4D4-862A-430E-89B5-5013B621A438}" type="pres">
      <dgm:prSet presAssocID="{11EB5487-CC93-496B-BFA5-1E4E0F702E2E}" presName="horz1" presStyleCnt="0"/>
      <dgm:spPr/>
    </dgm:pt>
    <dgm:pt modelId="{7A54B9D6-BC10-4C43-892D-A461136EEF11}" type="pres">
      <dgm:prSet presAssocID="{11EB5487-CC93-496B-BFA5-1E4E0F702E2E}" presName="tx1" presStyleLbl="revTx" presStyleIdx="9" presStyleCnt="19"/>
      <dgm:spPr/>
      <dgm:t>
        <a:bodyPr/>
        <a:lstStyle/>
        <a:p>
          <a:endParaRPr lang="es-ES"/>
        </a:p>
      </dgm:t>
    </dgm:pt>
    <dgm:pt modelId="{AA4148C3-32EC-47AC-A17B-174847F9E79B}" type="pres">
      <dgm:prSet presAssocID="{11EB5487-CC93-496B-BFA5-1E4E0F702E2E}" presName="vert1" presStyleCnt="0"/>
      <dgm:spPr/>
    </dgm:pt>
    <dgm:pt modelId="{DA881D8B-0276-457F-B547-BCF1EECFDCBB}" type="pres">
      <dgm:prSet presAssocID="{DEC9A91C-7BBB-4439-AE63-9D216F2C9D52}" presName="vertSpace2a" presStyleCnt="0"/>
      <dgm:spPr/>
    </dgm:pt>
    <dgm:pt modelId="{FC5AF666-217F-43B9-AD36-2FE176054A51}" type="pres">
      <dgm:prSet presAssocID="{DEC9A91C-7BBB-4439-AE63-9D216F2C9D52}" presName="horz2" presStyleCnt="0"/>
      <dgm:spPr/>
    </dgm:pt>
    <dgm:pt modelId="{AB7D7CC3-F70A-4D0B-BDC1-691A05CEBE9A}" type="pres">
      <dgm:prSet presAssocID="{DEC9A91C-7BBB-4439-AE63-9D216F2C9D52}" presName="horzSpace2" presStyleCnt="0"/>
      <dgm:spPr/>
    </dgm:pt>
    <dgm:pt modelId="{04C2514E-FF4E-4E32-B604-0845B4656B79}" type="pres">
      <dgm:prSet presAssocID="{DEC9A91C-7BBB-4439-AE63-9D216F2C9D52}" presName="tx2" presStyleLbl="revTx" presStyleIdx="10" presStyleCnt="19"/>
      <dgm:spPr/>
      <dgm:t>
        <a:bodyPr/>
        <a:lstStyle/>
        <a:p>
          <a:endParaRPr lang="es-ES"/>
        </a:p>
      </dgm:t>
    </dgm:pt>
    <dgm:pt modelId="{A87F719B-E683-4F81-AA1A-4474C685252F}" type="pres">
      <dgm:prSet presAssocID="{DEC9A91C-7BBB-4439-AE63-9D216F2C9D52}" presName="vert2" presStyleCnt="0"/>
      <dgm:spPr/>
    </dgm:pt>
    <dgm:pt modelId="{875973A4-AE55-4253-AB71-98713F705E30}" type="pres">
      <dgm:prSet presAssocID="{DEC9A91C-7BBB-4439-AE63-9D216F2C9D52}" presName="thinLine2b" presStyleLbl="callout" presStyleIdx="6" presStyleCnt="14"/>
      <dgm:spPr/>
    </dgm:pt>
    <dgm:pt modelId="{880C4976-DA9A-467E-982A-ECF49CED1AB3}" type="pres">
      <dgm:prSet presAssocID="{DEC9A91C-7BBB-4439-AE63-9D216F2C9D52}" presName="vertSpace2b" presStyleCnt="0"/>
      <dgm:spPr/>
    </dgm:pt>
    <dgm:pt modelId="{CCCB1210-A65A-425D-94BF-E657E5A8080A}" type="pres">
      <dgm:prSet presAssocID="{DE8EA2B8-BD5E-47A1-BFF5-85C57D3318F5}" presName="horz2" presStyleCnt="0"/>
      <dgm:spPr/>
    </dgm:pt>
    <dgm:pt modelId="{762A44B2-6C90-407A-9DFD-197192AD5159}" type="pres">
      <dgm:prSet presAssocID="{DE8EA2B8-BD5E-47A1-BFF5-85C57D3318F5}" presName="horzSpace2" presStyleCnt="0"/>
      <dgm:spPr/>
    </dgm:pt>
    <dgm:pt modelId="{9D5891E3-B560-4E3F-AD2F-CD913E30221F}" type="pres">
      <dgm:prSet presAssocID="{DE8EA2B8-BD5E-47A1-BFF5-85C57D3318F5}" presName="tx2" presStyleLbl="revTx" presStyleIdx="11" presStyleCnt="19"/>
      <dgm:spPr/>
      <dgm:t>
        <a:bodyPr/>
        <a:lstStyle/>
        <a:p>
          <a:endParaRPr lang="es-ES"/>
        </a:p>
      </dgm:t>
    </dgm:pt>
    <dgm:pt modelId="{C3DCB52C-0F3D-4FB3-A388-B67974CD65C6}" type="pres">
      <dgm:prSet presAssocID="{DE8EA2B8-BD5E-47A1-BFF5-85C57D3318F5}" presName="vert2" presStyleCnt="0"/>
      <dgm:spPr/>
    </dgm:pt>
    <dgm:pt modelId="{9E5DEDB2-C291-4AD6-9902-06440904CA62}" type="pres">
      <dgm:prSet presAssocID="{DE8EA2B8-BD5E-47A1-BFF5-85C57D3318F5}" presName="thinLine2b" presStyleLbl="callout" presStyleIdx="7" presStyleCnt="14"/>
      <dgm:spPr/>
    </dgm:pt>
    <dgm:pt modelId="{7DB89BD6-301B-41A8-97DD-41480AF8A7B1}" type="pres">
      <dgm:prSet presAssocID="{DE8EA2B8-BD5E-47A1-BFF5-85C57D3318F5}" presName="vertSpace2b" presStyleCnt="0"/>
      <dgm:spPr/>
    </dgm:pt>
    <dgm:pt modelId="{046B638D-74C2-48BE-8D25-7091BC95FAF4}" type="pres">
      <dgm:prSet presAssocID="{94B74D01-0C02-4903-84B1-51128D59DE78}" presName="horz2" presStyleCnt="0"/>
      <dgm:spPr/>
    </dgm:pt>
    <dgm:pt modelId="{277B80BE-73F2-482D-A039-4C599909E594}" type="pres">
      <dgm:prSet presAssocID="{94B74D01-0C02-4903-84B1-51128D59DE78}" presName="horzSpace2" presStyleCnt="0"/>
      <dgm:spPr/>
    </dgm:pt>
    <dgm:pt modelId="{3BD5A357-7315-4120-BD3F-2EB59E1A74DE}" type="pres">
      <dgm:prSet presAssocID="{94B74D01-0C02-4903-84B1-51128D59DE78}" presName="tx2" presStyleLbl="revTx" presStyleIdx="12" presStyleCnt="19"/>
      <dgm:spPr/>
      <dgm:t>
        <a:bodyPr/>
        <a:lstStyle/>
        <a:p>
          <a:endParaRPr lang="es-ES"/>
        </a:p>
      </dgm:t>
    </dgm:pt>
    <dgm:pt modelId="{AD687A29-E530-42E7-A3F4-0815CE94C9AF}" type="pres">
      <dgm:prSet presAssocID="{94B74D01-0C02-4903-84B1-51128D59DE78}" presName="vert2" presStyleCnt="0"/>
      <dgm:spPr/>
    </dgm:pt>
    <dgm:pt modelId="{5126BF5E-C322-439E-83B0-0AA9494EFB73}" type="pres">
      <dgm:prSet presAssocID="{94B74D01-0C02-4903-84B1-51128D59DE78}" presName="thinLine2b" presStyleLbl="callout" presStyleIdx="8" presStyleCnt="14"/>
      <dgm:spPr/>
    </dgm:pt>
    <dgm:pt modelId="{F3DDEFEC-73A7-4C9F-8ED7-9CFCFD163606}" type="pres">
      <dgm:prSet presAssocID="{94B74D01-0C02-4903-84B1-51128D59DE78}" presName="vertSpace2b" presStyleCnt="0"/>
      <dgm:spPr/>
    </dgm:pt>
    <dgm:pt modelId="{5BCEC153-DDBE-4A26-AB55-9601C22FB626}" type="pres">
      <dgm:prSet presAssocID="{8DBA739C-B61B-4B5A-9614-056FF1FAB4BA}" presName="horz2" presStyleCnt="0"/>
      <dgm:spPr/>
    </dgm:pt>
    <dgm:pt modelId="{EB8FB8AB-EA4E-4E1F-8E68-C2DDF018DE86}" type="pres">
      <dgm:prSet presAssocID="{8DBA739C-B61B-4B5A-9614-056FF1FAB4BA}" presName="horzSpace2" presStyleCnt="0"/>
      <dgm:spPr/>
    </dgm:pt>
    <dgm:pt modelId="{502C0BE9-8B6A-42E6-8DC9-460F7F06936A}" type="pres">
      <dgm:prSet presAssocID="{8DBA739C-B61B-4B5A-9614-056FF1FAB4BA}" presName="tx2" presStyleLbl="revTx" presStyleIdx="13" presStyleCnt="19" custScaleX="166170"/>
      <dgm:spPr/>
      <dgm:t>
        <a:bodyPr/>
        <a:lstStyle/>
        <a:p>
          <a:endParaRPr lang="es-ES"/>
        </a:p>
      </dgm:t>
    </dgm:pt>
    <dgm:pt modelId="{A94F5A71-E6B9-4DD9-AD3D-6159E2EEA970}" type="pres">
      <dgm:prSet presAssocID="{8DBA739C-B61B-4B5A-9614-056FF1FAB4BA}" presName="vert2" presStyleCnt="0"/>
      <dgm:spPr/>
    </dgm:pt>
    <dgm:pt modelId="{0E39CD6A-FB65-43E4-8EDA-7CDC4EC7D4F1}" type="pres">
      <dgm:prSet presAssocID="{8DBA739C-B61B-4B5A-9614-056FF1FAB4BA}" presName="thinLine2b" presStyleLbl="callout" presStyleIdx="9" presStyleCnt="14"/>
      <dgm:spPr/>
    </dgm:pt>
    <dgm:pt modelId="{E0AA4EB9-0B83-47B2-B549-49CB02D66DF5}" type="pres">
      <dgm:prSet presAssocID="{8DBA739C-B61B-4B5A-9614-056FF1FAB4BA}" presName="vertSpace2b" presStyleCnt="0"/>
      <dgm:spPr/>
    </dgm:pt>
    <dgm:pt modelId="{BDF59335-2ADA-41E1-BEAE-7F5533AB6978}" type="pres">
      <dgm:prSet presAssocID="{E4E3DD9C-8686-4DBF-9234-31D2A5FB8AF6}" presName="thickLine" presStyleLbl="alignNode1" presStyleIdx="2" presStyleCnt="3"/>
      <dgm:spPr/>
    </dgm:pt>
    <dgm:pt modelId="{7A1A6708-D9B7-4BCD-917A-8FCB4D01BD7D}" type="pres">
      <dgm:prSet presAssocID="{E4E3DD9C-8686-4DBF-9234-31D2A5FB8AF6}" presName="horz1" presStyleCnt="0"/>
      <dgm:spPr/>
    </dgm:pt>
    <dgm:pt modelId="{4CFE9EBB-7E45-45D8-AA35-15F8A9EFE040}" type="pres">
      <dgm:prSet presAssocID="{E4E3DD9C-8686-4DBF-9234-31D2A5FB8AF6}" presName="tx1" presStyleLbl="revTx" presStyleIdx="14" presStyleCnt="19"/>
      <dgm:spPr/>
      <dgm:t>
        <a:bodyPr/>
        <a:lstStyle/>
        <a:p>
          <a:endParaRPr lang="es-ES"/>
        </a:p>
      </dgm:t>
    </dgm:pt>
    <dgm:pt modelId="{6AC91321-166D-44FD-A919-14B40F54383B}" type="pres">
      <dgm:prSet presAssocID="{E4E3DD9C-8686-4DBF-9234-31D2A5FB8AF6}" presName="vert1" presStyleCnt="0"/>
      <dgm:spPr/>
    </dgm:pt>
    <dgm:pt modelId="{19507010-9684-447B-A055-4A03B940B561}" type="pres">
      <dgm:prSet presAssocID="{A966DBEF-2674-4A79-8232-A5578FE63BC4}" presName="vertSpace2a" presStyleCnt="0"/>
      <dgm:spPr/>
    </dgm:pt>
    <dgm:pt modelId="{DA556A5A-2D64-48EA-B40A-6A0285A2AAC6}" type="pres">
      <dgm:prSet presAssocID="{A966DBEF-2674-4A79-8232-A5578FE63BC4}" presName="horz2" presStyleCnt="0"/>
      <dgm:spPr/>
    </dgm:pt>
    <dgm:pt modelId="{22DD7BB0-67B3-4F16-A1B0-B78D94B8D3C0}" type="pres">
      <dgm:prSet presAssocID="{A966DBEF-2674-4A79-8232-A5578FE63BC4}" presName="horzSpace2" presStyleCnt="0"/>
      <dgm:spPr/>
    </dgm:pt>
    <dgm:pt modelId="{E396A83C-A2DE-41EC-A159-203FB81DA011}" type="pres">
      <dgm:prSet presAssocID="{A966DBEF-2674-4A79-8232-A5578FE63BC4}" presName="tx2" presStyleLbl="revTx" presStyleIdx="15" presStyleCnt="19" custScaleX="134666"/>
      <dgm:spPr/>
      <dgm:t>
        <a:bodyPr/>
        <a:lstStyle/>
        <a:p>
          <a:endParaRPr lang="es-ES"/>
        </a:p>
      </dgm:t>
    </dgm:pt>
    <dgm:pt modelId="{45B7C98A-F52E-45EB-92EF-22561639B38E}" type="pres">
      <dgm:prSet presAssocID="{A966DBEF-2674-4A79-8232-A5578FE63BC4}" presName="vert2" presStyleCnt="0"/>
      <dgm:spPr/>
    </dgm:pt>
    <dgm:pt modelId="{9E895448-DA90-42FE-B889-188B58173E78}" type="pres">
      <dgm:prSet presAssocID="{A966DBEF-2674-4A79-8232-A5578FE63BC4}" presName="thinLine2b" presStyleLbl="callout" presStyleIdx="10" presStyleCnt="14"/>
      <dgm:spPr/>
    </dgm:pt>
    <dgm:pt modelId="{F17DDD5F-4F28-4AFF-B224-DF3B7F5A8764}" type="pres">
      <dgm:prSet presAssocID="{A966DBEF-2674-4A79-8232-A5578FE63BC4}" presName="vertSpace2b" presStyleCnt="0"/>
      <dgm:spPr/>
    </dgm:pt>
    <dgm:pt modelId="{90633B8C-B421-4B11-9F53-082C1C839BED}" type="pres">
      <dgm:prSet presAssocID="{E8BD4223-014C-4211-AD27-F35E7CDA3F21}" presName="horz2" presStyleCnt="0"/>
      <dgm:spPr/>
    </dgm:pt>
    <dgm:pt modelId="{12F1E32E-6A3D-43EB-98AD-F0C59A93E29D}" type="pres">
      <dgm:prSet presAssocID="{E8BD4223-014C-4211-AD27-F35E7CDA3F21}" presName="horzSpace2" presStyleCnt="0"/>
      <dgm:spPr/>
    </dgm:pt>
    <dgm:pt modelId="{3B564A0A-3CD8-44D6-955F-6DFC029EA796}" type="pres">
      <dgm:prSet presAssocID="{E8BD4223-014C-4211-AD27-F35E7CDA3F21}" presName="tx2" presStyleLbl="revTx" presStyleIdx="16" presStyleCnt="19" custScaleX="166552"/>
      <dgm:spPr/>
      <dgm:t>
        <a:bodyPr/>
        <a:lstStyle/>
        <a:p>
          <a:endParaRPr lang="es-ES"/>
        </a:p>
      </dgm:t>
    </dgm:pt>
    <dgm:pt modelId="{79FB136C-D900-4940-9A70-262AE64E06B2}" type="pres">
      <dgm:prSet presAssocID="{E8BD4223-014C-4211-AD27-F35E7CDA3F21}" presName="vert2" presStyleCnt="0"/>
      <dgm:spPr/>
    </dgm:pt>
    <dgm:pt modelId="{E916496C-1C0E-4C0B-860D-4F5EF1639466}" type="pres">
      <dgm:prSet presAssocID="{E8BD4223-014C-4211-AD27-F35E7CDA3F21}" presName="thinLine2b" presStyleLbl="callout" presStyleIdx="11" presStyleCnt="14"/>
      <dgm:spPr/>
    </dgm:pt>
    <dgm:pt modelId="{D9046089-D749-4F7B-AD4A-E9D844417B2B}" type="pres">
      <dgm:prSet presAssocID="{E8BD4223-014C-4211-AD27-F35E7CDA3F21}" presName="vertSpace2b" presStyleCnt="0"/>
      <dgm:spPr/>
    </dgm:pt>
    <dgm:pt modelId="{9FEFDE4C-74E3-4FAA-A315-2C9B7F67E8A1}" type="pres">
      <dgm:prSet presAssocID="{EFED90BE-D22A-4AFE-9421-8849F828A151}" presName="horz2" presStyleCnt="0"/>
      <dgm:spPr/>
    </dgm:pt>
    <dgm:pt modelId="{45762C11-67E6-4D13-B754-3D6318BF59B2}" type="pres">
      <dgm:prSet presAssocID="{EFED90BE-D22A-4AFE-9421-8849F828A151}" presName="horzSpace2" presStyleCnt="0"/>
      <dgm:spPr/>
    </dgm:pt>
    <dgm:pt modelId="{A94FFA49-D20D-48D7-BA57-5FFC27E0D11A}" type="pres">
      <dgm:prSet presAssocID="{EFED90BE-D22A-4AFE-9421-8849F828A151}" presName="tx2" presStyleLbl="revTx" presStyleIdx="17" presStyleCnt="19" custScaleX="198456"/>
      <dgm:spPr/>
      <dgm:t>
        <a:bodyPr/>
        <a:lstStyle/>
        <a:p>
          <a:endParaRPr lang="es-ES"/>
        </a:p>
      </dgm:t>
    </dgm:pt>
    <dgm:pt modelId="{E980AC4F-DBBD-4293-8D91-9DF09B7DA306}" type="pres">
      <dgm:prSet presAssocID="{EFED90BE-D22A-4AFE-9421-8849F828A151}" presName="vert2" presStyleCnt="0"/>
      <dgm:spPr/>
    </dgm:pt>
    <dgm:pt modelId="{7438256E-F54B-41BA-B013-2E63F4860294}" type="pres">
      <dgm:prSet presAssocID="{EFED90BE-D22A-4AFE-9421-8849F828A151}" presName="thinLine2b" presStyleLbl="callout" presStyleIdx="12" presStyleCnt="14"/>
      <dgm:spPr/>
    </dgm:pt>
    <dgm:pt modelId="{1E49796A-5A32-45E4-A876-84E9031F1B74}" type="pres">
      <dgm:prSet presAssocID="{EFED90BE-D22A-4AFE-9421-8849F828A151}" presName="vertSpace2b" presStyleCnt="0"/>
      <dgm:spPr/>
    </dgm:pt>
    <dgm:pt modelId="{8E276594-DEAA-4393-A470-CBD4035C93E3}" type="pres">
      <dgm:prSet presAssocID="{AEB3A2DC-ECD9-4CA1-808E-561729382215}" presName="horz2" presStyleCnt="0"/>
      <dgm:spPr/>
    </dgm:pt>
    <dgm:pt modelId="{CD94DCB7-47FF-4A71-8EE6-C239F835051C}" type="pres">
      <dgm:prSet presAssocID="{AEB3A2DC-ECD9-4CA1-808E-561729382215}" presName="horzSpace2" presStyleCnt="0"/>
      <dgm:spPr/>
    </dgm:pt>
    <dgm:pt modelId="{53D97B45-22EF-4DCF-9E45-A8B65EAA0E6A}" type="pres">
      <dgm:prSet presAssocID="{AEB3A2DC-ECD9-4CA1-808E-561729382215}" presName="tx2" presStyleLbl="revTx" presStyleIdx="18" presStyleCnt="19"/>
      <dgm:spPr/>
      <dgm:t>
        <a:bodyPr/>
        <a:lstStyle/>
        <a:p>
          <a:endParaRPr lang="es-ES"/>
        </a:p>
      </dgm:t>
    </dgm:pt>
    <dgm:pt modelId="{5524CD85-D2B6-4139-B75D-91EBE06EB6F6}" type="pres">
      <dgm:prSet presAssocID="{AEB3A2DC-ECD9-4CA1-808E-561729382215}" presName="vert2" presStyleCnt="0"/>
      <dgm:spPr/>
    </dgm:pt>
    <dgm:pt modelId="{CADF38CF-24D6-4A7C-86CB-86164B487C73}" type="pres">
      <dgm:prSet presAssocID="{AEB3A2DC-ECD9-4CA1-808E-561729382215}" presName="thinLine2b" presStyleLbl="callout" presStyleIdx="13" presStyleCnt="14"/>
      <dgm:spPr/>
    </dgm:pt>
    <dgm:pt modelId="{E60CF5FF-ED3B-4493-B35C-7CD9C8CB74A5}" type="pres">
      <dgm:prSet presAssocID="{AEB3A2DC-ECD9-4CA1-808E-561729382215}" presName="vertSpace2b" presStyleCnt="0"/>
      <dgm:spPr/>
    </dgm:pt>
  </dgm:ptLst>
  <dgm:cxnLst>
    <dgm:cxn modelId="{2D26349E-FB6E-44C0-90E5-53B66B31F987}" type="presOf" srcId="{88BC5FDE-0D72-4DD5-B8F2-254FFCC882AC}" destId="{15FF7387-B265-4396-BE15-540CDE4233C5}" srcOrd="0" destOrd="0" presId="urn:microsoft.com/office/officeart/2008/layout/LinedList"/>
    <dgm:cxn modelId="{B4F06625-7C71-42BF-865F-B90D264E9541}" srcId="{623E0113-633A-42ED-9BBF-F00710BC5438}" destId="{85B3E28E-89C1-4F89-81CE-C1ED65C9735E}" srcOrd="0" destOrd="0" parTransId="{D7242A00-9401-484C-9D3C-773CA9CC8A9A}" sibTransId="{D9FC94C3-0ACB-4C93-8733-751FDD1DBF1E}"/>
    <dgm:cxn modelId="{32E6BA78-A3F1-461F-B376-0557FEAEC5D5}" type="presOf" srcId="{AEB3A2DC-ECD9-4CA1-808E-561729382215}" destId="{53D97B45-22EF-4DCF-9E45-A8B65EAA0E6A}" srcOrd="0" destOrd="0" presId="urn:microsoft.com/office/officeart/2008/layout/LinedList"/>
    <dgm:cxn modelId="{6DBBC502-0025-4404-8CCB-F5A08A200DA7}" type="presOf" srcId="{53ED22D1-1A06-4FF5-A3AD-07ECC7EDB4B5}" destId="{3DDCA6CA-BD82-4EBD-A186-067AF1838BAC}" srcOrd="0" destOrd="0" presId="urn:microsoft.com/office/officeart/2008/layout/LinedList"/>
    <dgm:cxn modelId="{F617F1FF-B13A-4486-A5C9-1D2A3CA558D8}" type="presOf" srcId="{E4E3DD9C-8686-4DBF-9234-31D2A5FB8AF6}" destId="{4CFE9EBB-7E45-45D8-AA35-15F8A9EFE040}" srcOrd="0" destOrd="0" presId="urn:microsoft.com/office/officeart/2008/layout/LinedList"/>
    <dgm:cxn modelId="{925D2BB9-0CF2-48B1-8AF7-ED0357B033FD}" srcId="{85B3E28E-89C1-4F89-81CE-C1ED65C9735E}" destId="{53ED22D1-1A06-4FF5-A3AD-07ECC7EDB4B5}" srcOrd="0" destOrd="0" parTransId="{F1EBA75B-98CF-4281-A429-5BB41E926EDF}" sibTransId="{1C645F9B-6B6D-4FC3-8BB5-7FDA5D45C16B}"/>
    <dgm:cxn modelId="{B30F7669-F644-4D55-BF7C-4BDE73C27EF8}" srcId="{53ED22D1-1A06-4FF5-A3AD-07ECC7EDB4B5}" destId="{88BC5FDE-0D72-4DD5-B8F2-254FFCC882AC}" srcOrd="2" destOrd="0" parTransId="{C228C117-48EB-4D2E-800F-0D81CBF9DBB8}" sibTransId="{100A12F9-FAA3-4F3F-9A27-32A5AA4809D0}"/>
    <dgm:cxn modelId="{F498700B-E321-47BC-8C48-24EEDC4A885C}" srcId="{E4E3DD9C-8686-4DBF-9234-31D2A5FB8AF6}" destId="{EFED90BE-D22A-4AFE-9421-8849F828A151}" srcOrd="2" destOrd="0" parTransId="{C554FFB9-294B-4A98-B16E-CD3EB34A1DAE}" sibTransId="{014727BC-6AEF-4890-8CDF-3B03FDD62BB4}"/>
    <dgm:cxn modelId="{A680481E-7158-4EFE-86B5-C6D3DA1976D2}" srcId="{156F1D2B-7950-4F6A-B919-966741CF7849}" destId="{ABCC141F-C7C8-430E-90B6-EDA7130B35EE}" srcOrd="0" destOrd="0" parTransId="{F7F86F8B-3E30-4909-8898-A883D56BF497}" sibTransId="{921E376A-D986-47BF-AACA-971D3E2E8017}"/>
    <dgm:cxn modelId="{89267152-3ACF-4453-9C3B-5A29799CBD97}" srcId="{11EB5487-CC93-496B-BFA5-1E4E0F702E2E}" destId="{DE8EA2B8-BD5E-47A1-BFF5-85C57D3318F5}" srcOrd="1" destOrd="0" parTransId="{E0610011-D17D-42E8-A00F-1B98A9EF20B9}" sibTransId="{B4A5A82A-EB36-4668-9163-0D0BAFD7653D}"/>
    <dgm:cxn modelId="{FFAD2713-75A4-4907-9E4A-3AA05F538BDF}" type="presOf" srcId="{8DBA739C-B61B-4B5A-9614-056FF1FAB4BA}" destId="{502C0BE9-8B6A-42E6-8DC9-460F7F06936A}" srcOrd="0" destOrd="0" presId="urn:microsoft.com/office/officeart/2008/layout/LinedList"/>
    <dgm:cxn modelId="{52EE98A4-35AA-44FB-93CD-2513688B81DF}" srcId="{623E0113-633A-42ED-9BBF-F00710BC5438}" destId="{E4E3DD9C-8686-4DBF-9234-31D2A5FB8AF6}" srcOrd="2" destOrd="0" parTransId="{A0FD2252-6625-4002-B319-5BBF3E5E2314}" sibTransId="{3607AB81-769D-43E9-A096-F9C93F0E491A}"/>
    <dgm:cxn modelId="{BB3D8AF2-5C7E-413F-BC1B-A69FD2DBF5B3}" type="presOf" srcId="{DE8EA2B8-BD5E-47A1-BFF5-85C57D3318F5}" destId="{9D5891E3-B560-4E3F-AD2F-CD913E30221F}" srcOrd="0" destOrd="0" presId="urn:microsoft.com/office/officeart/2008/layout/LinedList"/>
    <dgm:cxn modelId="{B77AB2B1-3940-4508-AF17-1E0143EC610F}" srcId="{156F1D2B-7950-4F6A-B919-966741CF7849}" destId="{5AD5B7AE-7EF9-4003-8BFB-95B10B30DD2F}" srcOrd="1" destOrd="0" parTransId="{983CA802-536D-4376-BA6E-EDB11F14175F}" sibTransId="{CD6E33F8-7C9C-405D-8214-5D7344CA57C5}"/>
    <dgm:cxn modelId="{9BB48048-C00A-49C7-9F92-18E57EDA9CFB}" type="presOf" srcId="{A966DBEF-2674-4A79-8232-A5578FE63BC4}" destId="{E396A83C-A2DE-41EC-A159-203FB81DA011}" srcOrd="0" destOrd="0" presId="urn:microsoft.com/office/officeart/2008/layout/LinedList"/>
    <dgm:cxn modelId="{AE7C12DE-775F-4DB2-B4F3-90149E8B8E64}" srcId="{53ED22D1-1A06-4FF5-A3AD-07ECC7EDB4B5}" destId="{92568CDF-B70B-4E20-B3AA-D7ECBEBA6391}" srcOrd="0" destOrd="0" parTransId="{F2ACDF27-D6CB-452C-B4BC-A0A0B2D6C8C0}" sibTransId="{1E9BE425-72D8-4E2F-A27D-99158717D4BB}"/>
    <dgm:cxn modelId="{17661CD8-0628-463C-82D5-BF86DD698B13}" srcId="{E4E3DD9C-8686-4DBF-9234-31D2A5FB8AF6}" destId="{AEB3A2DC-ECD9-4CA1-808E-561729382215}" srcOrd="3" destOrd="0" parTransId="{F8F8E165-9780-41B5-AAF3-3BBAF4C96AE2}" sibTransId="{6B134D6E-5C6F-4DCE-B92A-BDE35E6B3353}"/>
    <dgm:cxn modelId="{4FCC0898-FB57-4919-94C4-46DB1A95F2DC}" type="presOf" srcId="{0D6B310F-7E54-4D00-9BC8-24C9455FCB80}" destId="{E5681972-B4DE-49DB-B280-77E8FA772792}" srcOrd="0" destOrd="0" presId="urn:microsoft.com/office/officeart/2008/layout/LinedList"/>
    <dgm:cxn modelId="{0C408E2D-198E-49CF-ACE8-7F3FCD340980}" srcId="{85B3E28E-89C1-4F89-81CE-C1ED65C9735E}" destId="{156F1D2B-7950-4F6A-B919-966741CF7849}" srcOrd="1" destOrd="0" parTransId="{230CEB0B-C987-4188-99DA-BA0D3CDFD41E}" sibTransId="{7BE87C1C-9FDD-4C68-BA93-4EDD0B9EE852}"/>
    <dgm:cxn modelId="{4D7C80CF-DAFD-4E89-BEB5-417FEB63D41A}" srcId="{11EB5487-CC93-496B-BFA5-1E4E0F702E2E}" destId="{8DBA739C-B61B-4B5A-9614-056FF1FAB4BA}" srcOrd="3" destOrd="0" parTransId="{37B43A23-AC30-422D-9542-7370CA8258E9}" sibTransId="{04B7190C-0844-49A9-A627-037A49A5C659}"/>
    <dgm:cxn modelId="{7056A090-A486-4F18-ABE3-B7329F52B239}" type="presOf" srcId="{E8BD4223-014C-4211-AD27-F35E7CDA3F21}" destId="{3B564A0A-3CD8-44D6-955F-6DFC029EA796}" srcOrd="0" destOrd="0" presId="urn:microsoft.com/office/officeart/2008/layout/LinedList"/>
    <dgm:cxn modelId="{736D3AE4-44CB-4D18-BB20-77CC2CDD998B}" type="presOf" srcId="{85B3E28E-89C1-4F89-81CE-C1ED65C9735E}" destId="{C9DC7A6B-D949-4039-BFB1-F8D81A2D7E25}" srcOrd="0" destOrd="0" presId="urn:microsoft.com/office/officeart/2008/layout/LinedList"/>
    <dgm:cxn modelId="{A203F5F9-09DC-48D6-ABB3-F92CCD8A3F50}" type="presOf" srcId="{EFED90BE-D22A-4AFE-9421-8849F828A151}" destId="{A94FFA49-D20D-48D7-BA57-5FFC27E0D11A}" srcOrd="0" destOrd="0" presId="urn:microsoft.com/office/officeart/2008/layout/LinedList"/>
    <dgm:cxn modelId="{E47B54BD-E6A9-4580-9B10-ACA4F038F570}" type="presOf" srcId="{2699F7A4-B3DC-4A64-8F99-41BA087288EE}" destId="{0C758BB6-E6D3-42E7-9497-C1ABC5870C4F}" srcOrd="0" destOrd="0" presId="urn:microsoft.com/office/officeart/2008/layout/LinedList"/>
    <dgm:cxn modelId="{E70C1A46-FE9D-4732-9D29-2E9A4A10B852}" type="presOf" srcId="{ABCC141F-C7C8-430E-90B6-EDA7130B35EE}" destId="{D2E4EC25-A8A8-410A-BE2D-9D613C3B8982}" srcOrd="0" destOrd="0" presId="urn:microsoft.com/office/officeart/2008/layout/LinedList"/>
    <dgm:cxn modelId="{04E91B88-2C20-4987-9254-1E0F91921496}" srcId="{E4E3DD9C-8686-4DBF-9234-31D2A5FB8AF6}" destId="{A966DBEF-2674-4A79-8232-A5578FE63BC4}" srcOrd="0" destOrd="0" parTransId="{D7D3DD06-F50B-4426-AF86-8ED985F63366}" sibTransId="{5C9A9F83-764C-45C6-B928-4895843247E2}"/>
    <dgm:cxn modelId="{3181B676-BAFD-4B48-B4A1-B4EF89A6BA62}" srcId="{156F1D2B-7950-4F6A-B919-966741CF7849}" destId="{0D6B310F-7E54-4D00-9BC8-24C9455FCB80}" srcOrd="2" destOrd="0" parTransId="{6530F712-2290-49ED-B49E-3A60F24090BB}" sibTransId="{676E5550-DC40-46C3-AB0A-B394DADA7C70}"/>
    <dgm:cxn modelId="{DD302F45-78F4-44BA-A38C-19C760F0B67C}" type="presOf" srcId="{5AD5B7AE-7EF9-4003-8BFB-95B10B30DD2F}" destId="{2947C70D-EFD5-4956-A7B0-9DB94BE93F0F}" srcOrd="0" destOrd="0" presId="urn:microsoft.com/office/officeart/2008/layout/LinedList"/>
    <dgm:cxn modelId="{FC68C2D2-5866-4BCD-BD9A-6EF0E1A382B5}" type="presOf" srcId="{DEC9A91C-7BBB-4439-AE63-9D216F2C9D52}" destId="{04C2514E-FF4E-4E32-B604-0845B4656B79}" srcOrd="0" destOrd="0" presId="urn:microsoft.com/office/officeart/2008/layout/LinedList"/>
    <dgm:cxn modelId="{10F878F7-63BD-4403-9965-D7A3D9B2EDC2}" srcId="{53ED22D1-1A06-4FF5-A3AD-07ECC7EDB4B5}" destId="{2699F7A4-B3DC-4A64-8F99-41BA087288EE}" srcOrd="1" destOrd="0" parTransId="{3732AB84-D7B5-4726-AE39-B5F4EE644250}" sibTransId="{7413535F-4967-4A0D-A59C-55EC6D2D3221}"/>
    <dgm:cxn modelId="{9D280026-1A4D-4291-8B74-0A4E719AEF62}" type="presOf" srcId="{11EB5487-CC93-496B-BFA5-1E4E0F702E2E}" destId="{7A54B9D6-BC10-4C43-892D-A461136EEF11}" srcOrd="0" destOrd="0" presId="urn:microsoft.com/office/officeart/2008/layout/LinedList"/>
    <dgm:cxn modelId="{AFA5E8E2-3036-4DD3-9A08-1A302FED269A}" srcId="{11EB5487-CC93-496B-BFA5-1E4E0F702E2E}" destId="{DEC9A91C-7BBB-4439-AE63-9D216F2C9D52}" srcOrd="0" destOrd="0" parTransId="{79DF0D9E-2E15-44AB-881B-B458FB727BF4}" sibTransId="{656FFE1B-B15E-4FF6-A511-AE45F0B16977}"/>
    <dgm:cxn modelId="{17B55A58-BF6B-48C7-81E1-183C4DCB78AB}" type="presOf" srcId="{94B74D01-0C02-4903-84B1-51128D59DE78}" destId="{3BD5A357-7315-4120-BD3F-2EB59E1A74DE}" srcOrd="0" destOrd="0" presId="urn:microsoft.com/office/officeart/2008/layout/LinedList"/>
    <dgm:cxn modelId="{4E202C3E-475B-45AB-9238-4DD52A80D8EE}" srcId="{E4E3DD9C-8686-4DBF-9234-31D2A5FB8AF6}" destId="{E8BD4223-014C-4211-AD27-F35E7CDA3F21}" srcOrd="1" destOrd="0" parTransId="{67480817-3F34-4A6D-B092-E5FE4D559927}" sibTransId="{79E075AF-07E2-4AA2-828A-1F1C3E9C8638}"/>
    <dgm:cxn modelId="{B4BFCACE-4B5A-4F38-991D-7AFAD0FCAE17}" srcId="{623E0113-633A-42ED-9BBF-F00710BC5438}" destId="{11EB5487-CC93-496B-BFA5-1E4E0F702E2E}" srcOrd="1" destOrd="0" parTransId="{47176288-8602-4F69-AC75-F3A5CAFA241B}" sibTransId="{BD4E422D-EFC6-43DE-A557-726AB5D4E3C2}"/>
    <dgm:cxn modelId="{CA9F603C-6A9B-4B62-A739-DB7C02F4CE86}" type="presOf" srcId="{623E0113-633A-42ED-9BBF-F00710BC5438}" destId="{6538F9E4-AB14-4970-8688-779F40A8EFF9}" srcOrd="0" destOrd="0" presId="urn:microsoft.com/office/officeart/2008/layout/LinedList"/>
    <dgm:cxn modelId="{BC1FBDC5-EEE0-409B-9522-D89B96923684}" type="presOf" srcId="{156F1D2B-7950-4F6A-B919-966741CF7849}" destId="{3FE3A1C9-514F-45D1-A3BB-7CAA3AE56056}" srcOrd="0" destOrd="0" presId="urn:microsoft.com/office/officeart/2008/layout/LinedList"/>
    <dgm:cxn modelId="{1BD5DC2F-EA26-4ECC-AD2C-28F3817936A6}" srcId="{11EB5487-CC93-496B-BFA5-1E4E0F702E2E}" destId="{94B74D01-0C02-4903-84B1-51128D59DE78}" srcOrd="2" destOrd="0" parTransId="{9CE6F97A-25B5-4099-98CE-6DD2B9BC2F0B}" sibTransId="{693A46C9-F995-4B42-B8DA-1B60A9605998}"/>
    <dgm:cxn modelId="{0DAC4EAB-2CC7-4034-A012-4DDCC5D8E28E}" type="presOf" srcId="{92568CDF-B70B-4E20-B3AA-D7ECBEBA6391}" destId="{57974393-3CD0-4DF2-A183-33CF354EDB01}" srcOrd="0" destOrd="0" presId="urn:microsoft.com/office/officeart/2008/layout/LinedList"/>
    <dgm:cxn modelId="{56CC6C96-3331-460E-9711-290A00D33D62}" type="presParOf" srcId="{6538F9E4-AB14-4970-8688-779F40A8EFF9}" destId="{2341779F-BA55-4390-902C-969015EFBFFA}" srcOrd="0" destOrd="0" presId="urn:microsoft.com/office/officeart/2008/layout/LinedList"/>
    <dgm:cxn modelId="{A4C79735-608B-4EF3-A900-5D05C56789A3}" type="presParOf" srcId="{6538F9E4-AB14-4970-8688-779F40A8EFF9}" destId="{E5940FFC-D940-4603-853B-84B0D8C9C91E}" srcOrd="1" destOrd="0" presId="urn:microsoft.com/office/officeart/2008/layout/LinedList"/>
    <dgm:cxn modelId="{498AF39B-FEFA-434C-8BCA-3C2252DD776F}" type="presParOf" srcId="{E5940FFC-D940-4603-853B-84B0D8C9C91E}" destId="{C9DC7A6B-D949-4039-BFB1-F8D81A2D7E25}" srcOrd="0" destOrd="0" presId="urn:microsoft.com/office/officeart/2008/layout/LinedList"/>
    <dgm:cxn modelId="{0E038D27-C6B5-4EDD-89E3-4C00AE29A9E0}" type="presParOf" srcId="{E5940FFC-D940-4603-853B-84B0D8C9C91E}" destId="{0701E64F-9590-4F6B-B953-E6888AD87785}" srcOrd="1" destOrd="0" presId="urn:microsoft.com/office/officeart/2008/layout/LinedList"/>
    <dgm:cxn modelId="{05B86B1D-46D7-4370-8FB7-CF9BD81C4187}" type="presParOf" srcId="{0701E64F-9590-4F6B-B953-E6888AD87785}" destId="{6BD65063-F52E-487B-B416-860C6069CF46}" srcOrd="0" destOrd="0" presId="urn:microsoft.com/office/officeart/2008/layout/LinedList"/>
    <dgm:cxn modelId="{4EF03483-4619-4AB8-9560-2FA4FC44EB6D}" type="presParOf" srcId="{0701E64F-9590-4F6B-B953-E6888AD87785}" destId="{ABEC5FD6-E94A-4014-8F1D-3CCE8B64BB52}" srcOrd="1" destOrd="0" presId="urn:microsoft.com/office/officeart/2008/layout/LinedList"/>
    <dgm:cxn modelId="{2E9CEE79-A852-4543-81C0-6DD31278559C}" type="presParOf" srcId="{ABEC5FD6-E94A-4014-8F1D-3CCE8B64BB52}" destId="{B9E59A07-E9FD-49AC-8609-D27506715AAB}" srcOrd="0" destOrd="0" presId="urn:microsoft.com/office/officeart/2008/layout/LinedList"/>
    <dgm:cxn modelId="{52806928-00DE-4F8E-B04D-9946E11C65D5}" type="presParOf" srcId="{ABEC5FD6-E94A-4014-8F1D-3CCE8B64BB52}" destId="{3DDCA6CA-BD82-4EBD-A186-067AF1838BAC}" srcOrd="1" destOrd="0" presId="urn:microsoft.com/office/officeart/2008/layout/LinedList"/>
    <dgm:cxn modelId="{AF383766-4BC0-402F-AAE0-56898A36C255}" type="presParOf" srcId="{ABEC5FD6-E94A-4014-8F1D-3CCE8B64BB52}" destId="{7861929B-66FC-495B-8EA9-17CD05F62F16}" srcOrd="2" destOrd="0" presId="urn:microsoft.com/office/officeart/2008/layout/LinedList"/>
    <dgm:cxn modelId="{7CEDDFEA-2006-46B5-A645-E58569AB551C}" type="presParOf" srcId="{7861929B-66FC-495B-8EA9-17CD05F62F16}" destId="{EE7DDE3D-201B-4A71-9378-52600B50A435}" srcOrd="0" destOrd="0" presId="urn:microsoft.com/office/officeart/2008/layout/LinedList"/>
    <dgm:cxn modelId="{0FE3D3B4-2F41-4DF1-BB58-EA16E29F169E}" type="presParOf" srcId="{EE7DDE3D-201B-4A71-9378-52600B50A435}" destId="{5AB74BFD-2380-4741-9C8A-7406C416385C}" srcOrd="0" destOrd="0" presId="urn:microsoft.com/office/officeart/2008/layout/LinedList"/>
    <dgm:cxn modelId="{361CF376-603F-4ACE-A885-F46AF19D0FAC}" type="presParOf" srcId="{EE7DDE3D-201B-4A71-9378-52600B50A435}" destId="{57974393-3CD0-4DF2-A183-33CF354EDB01}" srcOrd="1" destOrd="0" presId="urn:microsoft.com/office/officeart/2008/layout/LinedList"/>
    <dgm:cxn modelId="{A73EF1EF-AA0E-4F69-8A6C-85D008A2FD36}" type="presParOf" srcId="{EE7DDE3D-201B-4A71-9378-52600B50A435}" destId="{EDD4656F-7089-4853-9AEC-956A9D6DBFBC}" srcOrd="2" destOrd="0" presId="urn:microsoft.com/office/officeart/2008/layout/LinedList"/>
    <dgm:cxn modelId="{6708408D-6BE4-4E4B-9D89-199EAE579FCD}" type="presParOf" srcId="{7861929B-66FC-495B-8EA9-17CD05F62F16}" destId="{7B511283-CE6E-4B44-9FEC-4CC78E5147CA}" srcOrd="1" destOrd="0" presId="urn:microsoft.com/office/officeart/2008/layout/LinedList"/>
    <dgm:cxn modelId="{A3B2300B-E186-460A-8033-96944C47DB72}" type="presParOf" srcId="{7861929B-66FC-495B-8EA9-17CD05F62F16}" destId="{3D17C748-D441-4AD3-A4AC-9A39B0FCDD19}" srcOrd="2" destOrd="0" presId="urn:microsoft.com/office/officeart/2008/layout/LinedList"/>
    <dgm:cxn modelId="{BA180616-2373-441E-8520-72027E045A0C}" type="presParOf" srcId="{3D17C748-D441-4AD3-A4AC-9A39B0FCDD19}" destId="{9BEC7A17-EAB0-48BB-938B-0C9A3BF26CEA}" srcOrd="0" destOrd="0" presId="urn:microsoft.com/office/officeart/2008/layout/LinedList"/>
    <dgm:cxn modelId="{C230DAE9-73FB-4427-BD6C-EE9FFF15A69B}" type="presParOf" srcId="{3D17C748-D441-4AD3-A4AC-9A39B0FCDD19}" destId="{0C758BB6-E6D3-42E7-9497-C1ABC5870C4F}" srcOrd="1" destOrd="0" presId="urn:microsoft.com/office/officeart/2008/layout/LinedList"/>
    <dgm:cxn modelId="{F9534ACA-A15D-4105-9624-3D004380B005}" type="presParOf" srcId="{3D17C748-D441-4AD3-A4AC-9A39B0FCDD19}" destId="{E5C3D213-CCF0-46CE-9FB4-1B84DE2767B9}" srcOrd="2" destOrd="0" presId="urn:microsoft.com/office/officeart/2008/layout/LinedList"/>
    <dgm:cxn modelId="{B1F3C207-A368-4D0E-B98A-6546F665AFD4}" type="presParOf" srcId="{7861929B-66FC-495B-8EA9-17CD05F62F16}" destId="{D48EDA2B-BC3B-4D36-87C6-DDB6F86B77A4}" srcOrd="3" destOrd="0" presId="urn:microsoft.com/office/officeart/2008/layout/LinedList"/>
    <dgm:cxn modelId="{45018A36-7999-4950-8714-FCD7061B6AB5}" type="presParOf" srcId="{7861929B-66FC-495B-8EA9-17CD05F62F16}" destId="{75CC5097-4C95-4734-8218-E577E558C2E0}" srcOrd="4" destOrd="0" presId="urn:microsoft.com/office/officeart/2008/layout/LinedList"/>
    <dgm:cxn modelId="{B4DC95C8-91D0-49A1-928E-380AB14D31E9}" type="presParOf" srcId="{75CC5097-4C95-4734-8218-E577E558C2E0}" destId="{FA61DCC9-C5CB-4EC7-9735-575C74A7F63F}" srcOrd="0" destOrd="0" presId="urn:microsoft.com/office/officeart/2008/layout/LinedList"/>
    <dgm:cxn modelId="{6C1F80B5-D865-41EC-8CE8-D87FA48B07CF}" type="presParOf" srcId="{75CC5097-4C95-4734-8218-E577E558C2E0}" destId="{15FF7387-B265-4396-BE15-540CDE4233C5}" srcOrd="1" destOrd="0" presId="urn:microsoft.com/office/officeart/2008/layout/LinedList"/>
    <dgm:cxn modelId="{200EE4F6-27EB-4A38-8CAC-45E3E9C774EF}" type="presParOf" srcId="{75CC5097-4C95-4734-8218-E577E558C2E0}" destId="{142688F1-4CEB-450B-BAF7-6FB87DEEE8AE}" srcOrd="2" destOrd="0" presId="urn:microsoft.com/office/officeart/2008/layout/LinedList"/>
    <dgm:cxn modelId="{507B40CA-06D1-42AF-B0FA-F9EBCD03DA8B}" type="presParOf" srcId="{0701E64F-9590-4F6B-B953-E6888AD87785}" destId="{3C910B83-E46B-4102-99BC-C51B77904EE4}" srcOrd="2" destOrd="0" presId="urn:microsoft.com/office/officeart/2008/layout/LinedList"/>
    <dgm:cxn modelId="{99CD3C3E-22B1-42DB-A039-1888B10D00AF}" type="presParOf" srcId="{0701E64F-9590-4F6B-B953-E6888AD87785}" destId="{5534876B-8A2C-4862-BDBE-E083D96042B3}" srcOrd="3" destOrd="0" presId="urn:microsoft.com/office/officeart/2008/layout/LinedList"/>
    <dgm:cxn modelId="{C68AEF4E-43E2-41BF-B7E2-C62C587C5517}" type="presParOf" srcId="{0701E64F-9590-4F6B-B953-E6888AD87785}" destId="{E8913CA6-9774-4EB6-8464-0E05F679979A}" srcOrd="4" destOrd="0" presId="urn:microsoft.com/office/officeart/2008/layout/LinedList"/>
    <dgm:cxn modelId="{BB93277B-33FE-4DE5-97C0-87D605F634D1}" type="presParOf" srcId="{E8913CA6-9774-4EB6-8464-0E05F679979A}" destId="{1B55470C-92D9-4BB4-9F38-CFE2C307F36F}" srcOrd="0" destOrd="0" presId="urn:microsoft.com/office/officeart/2008/layout/LinedList"/>
    <dgm:cxn modelId="{71EA40EA-42BE-4895-AAB7-4F1712DDA281}" type="presParOf" srcId="{E8913CA6-9774-4EB6-8464-0E05F679979A}" destId="{3FE3A1C9-514F-45D1-A3BB-7CAA3AE56056}" srcOrd="1" destOrd="0" presId="urn:microsoft.com/office/officeart/2008/layout/LinedList"/>
    <dgm:cxn modelId="{28CF8D3D-A5F4-4DBC-8575-73AC2E1F9A37}" type="presParOf" srcId="{E8913CA6-9774-4EB6-8464-0E05F679979A}" destId="{02E32ACB-E295-4E64-AEBA-8EAB7ECE6A8E}" srcOrd="2" destOrd="0" presId="urn:microsoft.com/office/officeart/2008/layout/LinedList"/>
    <dgm:cxn modelId="{977686EE-C9E6-4099-9171-963A094975FB}" type="presParOf" srcId="{02E32ACB-E295-4E64-AEBA-8EAB7ECE6A8E}" destId="{387B5AF5-7991-42CB-A550-C4EF6721B729}" srcOrd="0" destOrd="0" presId="urn:microsoft.com/office/officeart/2008/layout/LinedList"/>
    <dgm:cxn modelId="{A34ECFA5-25C3-432E-90E7-00D779A468B7}" type="presParOf" srcId="{387B5AF5-7991-42CB-A550-C4EF6721B729}" destId="{EADBA108-D1A2-4E1C-821E-AE545FF35CEF}" srcOrd="0" destOrd="0" presId="urn:microsoft.com/office/officeart/2008/layout/LinedList"/>
    <dgm:cxn modelId="{6A116F6F-A38C-42F2-A42A-80BA648FB6BC}" type="presParOf" srcId="{387B5AF5-7991-42CB-A550-C4EF6721B729}" destId="{D2E4EC25-A8A8-410A-BE2D-9D613C3B8982}" srcOrd="1" destOrd="0" presId="urn:microsoft.com/office/officeart/2008/layout/LinedList"/>
    <dgm:cxn modelId="{303B455D-ABC5-4BCE-AAA6-68DACB6F8812}" type="presParOf" srcId="{387B5AF5-7991-42CB-A550-C4EF6721B729}" destId="{EA968EB5-068A-4D19-B8A5-07A8A2168CFE}" srcOrd="2" destOrd="0" presId="urn:microsoft.com/office/officeart/2008/layout/LinedList"/>
    <dgm:cxn modelId="{8C478E6A-9B64-48E1-A368-A76AEBB3E657}" type="presParOf" srcId="{02E32ACB-E295-4E64-AEBA-8EAB7ECE6A8E}" destId="{C6AFD996-DAEB-4840-9070-76615D033609}" srcOrd="1" destOrd="0" presId="urn:microsoft.com/office/officeart/2008/layout/LinedList"/>
    <dgm:cxn modelId="{F88300CC-8E46-4AA8-85C2-B59860E86F9B}" type="presParOf" srcId="{02E32ACB-E295-4E64-AEBA-8EAB7ECE6A8E}" destId="{B631322E-0401-4A67-B9C5-B1239DE3F284}" srcOrd="2" destOrd="0" presId="urn:microsoft.com/office/officeart/2008/layout/LinedList"/>
    <dgm:cxn modelId="{5238C4E5-DE00-41C7-8688-1BBC01848C07}" type="presParOf" srcId="{B631322E-0401-4A67-B9C5-B1239DE3F284}" destId="{2320E9B5-6694-49FC-9C4D-D7A7C76E17F2}" srcOrd="0" destOrd="0" presId="urn:microsoft.com/office/officeart/2008/layout/LinedList"/>
    <dgm:cxn modelId="{4D8EA1FE-3AC9-424D-A2CD-6943B4C06393}" type="presParOf" srcId="{B631322E-0401-4A67-B9C5-B1239DE3F284}" destId="{2947C70D-EFD5-4956-A7B0-9DB94BE93F0F}" srcOrd="1" destOrd="0" presId="urn:microsoft.com/office/officeart/2008/layout/LinedList"/>
    <dgm:cxn modelId="{8AC468EC-08CA-4AAF-A545-9D0C9EC28561}" type="presParOf" srcId="{B631322E-0401-4A67-B9C5-B1239DE3F284}" destId="{BA347E1A-A721-49D1-A444-421E328CCA53}" srcOrd="2" destOrd="0" presId="urn:microsoft.com/office/officeart/2008/layout/LinedList"/>
    <dgm:cxn modelId="{8550F761-D623-4335-A3BC-909EFCF5ADA9}" type="presParOf" srcId="{02E32ACB-E295-4E64-AEBA-8EAB7ECE6A8E}" destId="{28F73641-428F-4EDD-91DE-B2F17ED6E028}" srcOrd="3" destOrd="0" presId="urn:microsoft.com/office/officeart/2008/layout/LinedList"/>
    <dgm:cxn modelId="{BC001C03-87F1-4313-92EA-3EBDE6F21BC8}" type="presParOf" srcId="{02E32ACB-E295-4E64-AEBA-8EAB7ECE6A8E}" destId="{9115B259-3009-4432-BC28-F32902E87697}" srcOrd="4" destOrd="0" presId="urn:microsoft.com/office/officeart/2008/layout/LinedList"/>
    <dgm:cxn modelId="{CFF6B762-C866-4DE8-86A3-7539C9CE458B}" type="presParOf" srcId="{9115B259-3009-4432-BC28-F32902E87697}" destId="{200C1511-27A3-4A5F-B58E-2C4B49E2D93A}" srcOrd="0" destOrd="0" presId="urn:microsoft.com/office/officeart/2008/layout/LinedList"/>
    <dgm:cxn modelId="{C376DE70-C880-4245-93AC-6DDF3EE12233}" type="presParOf" srcId="{9115B259-3009-4432-BC28-F32902E87697}" destId="{E5681972-B4DE-49DB-B280-77E8FA772792}" srcOrd="1" destOrd="0" presId="urn:microsoft.com/office/officeart/2008/layout/LinedList"/>
    <dgm:cxn modelId="{817B528C-078A-4FEB-B970-C411AB5F930B}" type="presParOf" srcId="{9115B259-3009-4432-BC28-F32902E87697}" destId="{C7A370CF-D4BA-4E0B-80FC-08E6DB31FCC9}" srcOrd="2" destOrd="0" presId="urn:microsoft.com/office/officeart/2008/layout/LinedList"/>
    <dgm:cxn modelId="{FAF8FFCF-56C6-4C9A-912C-1D0A434F3C83}" type="presParOf" srcId="{0701E64F-9590-4F6B-B953-E6888AD87785}" destId="{CCF04266-A530-4939-B9BF-0826A4897B38}" srcOrd="5" destOrd="0" presId="urn:microsoft.com/office/officeart/2008/layout/LinedList"/>
    <dgm:cxn modelId="{4B6CE041-C87F-43E9-8F7A-833E521CB3EB}" type="presParOf" srcId="{0701E64F-9590-4F6B-B953-E6888AD87785}" destId="{8C36BDB9-A0A8-4584-8E25-897DE4807C70}" srcOrd="6" destOrd="0" presId="urn:microsoft.com/office/officeart/2008/layout/LinedList"/>
    <dgm:cxn modelId="{E7E67422-2FD1-4CB1-9465-8F973C3C5ADC}" type="presParOf" srcId="{6538F9E4-AB14-4970-8688-779F40A8EFF9}" destId="{8F78B3C5-1AF9-439A-A0DA-3BFECA961CAF}" srcOrd="2" destOrd="0" presId="urn:microsoft.com/office/officeart/2008/layout/LinedList"/>
    <dgm:cxn modelId="{C33AA819-0C7E-4D18-A8F1-26FAED5F78AE}" type="presParOf" srcId="{6538F9E4-AB14-4970-8688-779F40A8EFF9}" destId="{CA33F4D4-862A-430E-89B5-5013B621A438}" srcOrd="3" destOrd="0" presId="urn:microsoft.com/office/officeart/2008/layout/LinedList"/>
    <dgm:cxn modelId="{05549CBF-9F56-4AC7-9F9B-5F7B041A1396}" type="presParOf" srcId="{CA33F4D4-862A-430E-89B5-5013B621A438}" destId="{7A54B9D6-BC10-4C43-892D-A461136EEF11}" srcOrd="0" destOrd="0" presId="urn:microsoft.com/office/officeart/2008/layout/LinedList"/>
    <dgm:cxn modelId="{D2F99768-2321-4AD6-B66E-37F6D381F04B}" type="presParOf" srcId="{CA33F4D4-862A-430E-89B5-5013B621A438}" destId="{AA4148C3-32EC-47AC-A17B-174847F9E79B}" srcOrd="1" destOrd="0" presId="urn:microsoft.com/office/officeart/2008/layout/LinedList"/>
    <dgm:cxn modelId="{13693DD8-4BAC-4620-B2EB-22FD91A6909A}" type="presParOf" srcId="{AA4148C3-32EC-47AC-A17B-174847F9E79B}" destId="{DA881D8B-0276-457F-B547-BCF1EECFDCBB}" srcOrd="0" destOrd="0" presId="urn:microsoft.com/office/officeart/2008/layout/LinedList"/>
    <dgm:cxn modelId="{5C3C6693-D23C-4069-BBC9-00EF6206B2EE}" type="presParOf" srcId="{AA4148C3-32EC-47AC-A17B-174847F9E79B}" destId="{FC5AF666-217F-43B9-AD36-2FE176054A51}" srcOrd="1" destOrd="0" presId="urn:microsoft.com/office/officeart/2008/layout/LinedList"/>
    <dgm:cxn modelId="{C9B16E7C-7E40-43BF-A3FD-A32CAF46BD78}" type="presParOf" srcId="{FC5AF666-217F-43B9-AD36-2FE176054A51}" destId="{AB7D7CC3-F70A-4D0B-BDC1-691A05CEBE9A}" srcOrd="0" destOrd="0" presId="urn:microsoft.com/office/officeart/2008/layout/LinedList"/>
    <dgm:cxn modelId="{6C57D91B-7243-473E-970D-092D7DDB3D22}" type="presParOf" srcId="{FC5AF666-217F-43B9-AD36-2FE176054A51}" destId="{04C2514E-FF4E-4E32-B604-0845B4656B79}" srcOrd="1" destOrd="0" presId="urn:microsoft.com/office/officeart/2008/layout/LinedList"/>
    <dgm:cxn modelId="{1E541890-955F-4B93-8E58-A3E50E075631}" type="presParOf" srcId="{FC5AF666-217F-43B9-AD36-2FE176054A51}" destId="{A87F719B-E683-4F81-AA1A-4474C685252F}" srcOrd="2" destOrd="0" presId="urn:microsoft.com/office/officeart/2008/layout/LinedList"/>
    <dgm:cxn modelId="{ACE8184D-1EE7-462F-A210-4690ADADE163}" type="presParOf" srcId="{AA4148C3-32EC-47AC-A17B-174847F9E79B}" destId="{875973A4-AE55-4253-AB71-98713F705E30}" srcOrd="2" destOrd="0" presId="urn:microsoft.com/office/officeart/2008/layout/LinedList"/>
    <dgm:cxn modelId="{6060552B-F48E-405E-9549-757DDB25C1C0}" type="presParOf" srcId="{AA4148C3-32EC-47AC-A17B-174847F9E79B}" destId="{880C4976-DA9A-467E-982A-ECF49CED1AB3}" srcOrd="3" destOrd="0" presId="urn:microsoft.com/office/officeart/2008/layout/LinedList"/>
    <dgm:cxn modelId="{36CF93A7-B674-4862-A6BD-AC4209000B48}" type="presParOf" srcId="{AA4148C3-32EC-47AC-A17B-174847F9E79B}" destId="{CCCB1210-A65A-425D-94BF-E657E5A8080A}" srcOrd="4" destOrd="0" presId="urn:microsoft.com/office/officeart/2008/layout/LinedList"/>
    <dgm:cxn modelId="{9785702A-73EF-4C86-A64B-E30CB119EAC2}" type="presParOf" srcId="{CCCB1210-A65A-425D-94BF-E657E5A8080A}" destId="{762A44B2-6C90-407A-9DFD-197192AD5159}" srcOrd="0" destOrd="0" presId="urn:microsoft.com/office/officeart/2008/layout/LinedList"/>
    <dgm:cxn modelId="{886DE136-BF54-40CD-A4BD-C38C7CB22033}" type="presParOf" srcId="{CCCB1210-A65A-425D-94BF-E657E5A8080A}" destId="{9D5891E3-B560-4E3F-AD2F-CD913E30221F}" srcOrd="1" destOrd="0" presId="urn:microsoft.com/office/officeart/2008/layout/LinedList"/>
    <dgm:cxn modelId="{7397C670-B05C-4ED9-A2CA-A3DCE3D358C3}" type="presParOf" srcId="{CCCB1210-A65A-425D-94BF-E657E5A8080A}" destId="{C3DCB52C-0F3D-4FB3-A388-B67974CD65C6}" srcOrd="2" destOrd="0" presId="urn:microsoft.com/office/officeart/2008/layout/LinedList"/>
    <dgm:cxn modelId="{72DA102A-2790-48D7-B4B0-BC33BA7F7635}" type="presParOf" srcId="{AA4148C3-32EC-47AC-A17B-174847F9E79B}" destId="{9E5DEDB2-C291-4AD6-9902-06440904CA62}" srcOrd="5" destOrd="0" presId="urn:microsoft.com/office/officeart/2008/layout/LinedList"/>
    <dgm:cxn modelId="{6AA98702-584D-4249-B6CD-71A05921D123}" type="presParOf" srcId="{AA4148C3-32EC-47AC-A17B-174847F9E79B}" destId="{7DB89BD6-301B-41A8-97DD-41480AF8A7B1}" srcOrd="6" destOrd="0" presId="urn:microsoft.com/office/officeart/2008/layout/LinedList"/>
    <dgm:cxn modelId="{BEEE8975-38CC-453C-BABD-665FB87AA9E3}" type="presParOf" srcId="{AA4148C3-32EC-47AC-A17B-174847F9E79B}" destId="{046B638D-74C2-48BE-8D25-7091BC95FAF4}" srcOrd="7" destOrd="0" presId="urn:microsoft.com/office/officeart/2008/layout/LinedList"/>
    <dgm:cxn modelId="{0123DC65-27CD-4FB9-B8D8-6E1532E283A5}" type="presParOf" srcId="{046B638D-74C2-48BE-8D25-7091BC95FAF4}" destId="{277B80BE-73F2-482D-A039-4C599909E594}" srcOrd="0" destOrd="0" presId="urn:microsoft.com/office/officeart/2008/layout/LinedList"/>
    <dgm:cxn modelId="{36B7D617-58F5-472B-907C-ECF2F0F2B358}" type="presParOf" srcId="{046B638D-74C2-48BE-8D25-7091BC95FAF4}" destId="{3BD5A357-7315-4120-BD3F-2EB59E1A74DE}" srcOrd="1" destOrd="0" presId="urn:microsoft.com/office/officeart/2008/layout/LinedList"/>
    <dgm:cxn modelId="{20CA35DC-7ACA-4A4F-A70C-55D8F93AC26C}" type="presParOf" srcId="{046B638D-74C2-48BE-8D25-7091BC95FAF4}" destId="{AD687A29-E530-42E7-A3F4-0815CE94C9AF}" srcOrd="2" destOrd="0" presId="urn:microsoft.com/office/officeart/2008/layout/LinedList"/>
    <dgm:cxn modelId="{9DE3F534-A3B5-4D5D-BE0E-AF6C025EA970}" type="presParOf" srcId="{AA4148C3-32EC-47AC-A17B-174847F9E79B}" destId="{5126BF5E-C322-439E-83B0-0AA9494EFB73}" srcOrd="8" destOrd="0" presId="urn:microsoft.com/office/officeart/2008/layout/LinedList"/>
    <dgm:cxn modelId="{0C7D4E0F-E9F0-4F42-B9EE-7E7A12B651D0}" type="presParOf" srcId="{AA4148C3-32EC-47AC-A17B-174847F9E79B}" destId="{F3DDEFEC-73A7-4C9F-8ED7-9CFCFD163606}" srcOrd="9" destOrd="0" presId="urn:microsoft.com/office/officeart/2008/layout/LinedList"/>
    <dgm:cxn modelId="{728B476C-1EE7-4688-9B34-198A54A1E0F6}" type="presParOf" srcId="{AA4148C3-32EC-47AC-A17B-174847F9E79B}" destId="{5BCEC153-DDBE-4A26-AB55-9601C22FB626}" srcOrd="10" destOrd="0" presId="urn:microsoft.com/office/officeart/2008/layout/LinedList"/>
    <dgm:cxn modelId="{126EE159-102C-46C7-BA2A-0C354B6BDC1A}" type="presParOf" srcId="{5BCEC153-DDBE-4A26-AB55-9601C22FB626}" destId="{EB8FB8AB-EA4E-4E1F-8E68-C2DDF018DE86}" srcOrd="0" destOrd="0" presId="urn:microsoft.com/office/officeart/2008/layout/LinedList"/>
    <dgm:cxn modelId="{91B5B94B-1D5F-473D-BBA4-CF6454D07514}" type="presParOf" srcId="{5BCEC153-DDBE-4A26-AB55-9601C22FB626}" destId="{502C0BE9-8B6A-42E6-8DC9-460F7F06936A}" srcOrd="1" destOrd="0" presId="urn:microsoft.com/office/officeart/2008/layout/LinedList"/>
    <dgm:cxn modelId="{C67C01D2-89D0-48C7-A279-09B0C499B94E}" type="presParOf" srcId="{5BCEC153-DDBE-4A26-AB55-9601C22FB626}" destId="{A94F5A71-E6B9-4DD9-AD3D-6159E2EEA970}" srcOrd="2" destOrd="0" presId="urn:microsoft.com/office/officeart/2008/layout/LinedList"/>
    <dgm:cxn modelId="{375ACF9E-EF92-4313-8776-8700BBB81EB6}" type="presParOf" srcId="{AA4148C3-32EC-47AC-A17B-174847F9E79B}" destId="{0E39CD6A-FB65-43E4-8EDA-7CDC4EC7D4F1}" srcOrd="11" destOrd="0" presId="urn:microsoft.com/office/officeart/2008/layout/LinedList"/>
    <dgm:cxn modelId="{DB3F1892-0BD0-429E-A62F-01AAE9A40FC8}" type="presParOf" srcId="{AA4148C3-32EC-47AC-A17B-174847F9E79B}" destId="{E0AA4EB9-0B83-47B2-B549-49CB02D66DF5}" srcOrd="12" destOrd="0" presId="urn:microsoft.com/office/officeart/2008/layout/LinedList"/>
    <dgm:cxn modelId="{204EEBFB-3567-45D2-8A35-D0DF4AE085DB}" type="presParOf" srcId="{6538F9E4-AB14-4970-8688-779F40A8EFF9}" destId="{BDF59335-2ADA-41E1-BEAE-7F5533AB6978}" srcOrd="4" destOrd="0" presId="urn:microsoft.com/office/officeart/2008/layout/LinedList"/>
    <dgm:cxn modelId="{F3EEE16D-4627-493D-827B-C3AC9CFFB882}" type="presParOf" srcId="{6538F9E4-AB14-4970-8688-779F40A8EFF9}" destId="{7A1A6708-D9B7-4BCD-917A-8FCB4D01BD7D}" srcOrd="5" destOrd="0" presId="urn:microsoft.com/office/officeart/2008/layout/LinedList"/>
    <dgm:cxn modelId="{0DD0B288-9EEE-4B99-A2DF-49199F09504B}" type="presParOf" srcId="{7A1A6708-D9B7-4BCD-917A-8FCB4D01BD7D}" destId="{4CFE9EBB-7E45-45D8-AA35-15F8A9EFE040}" srcOrd="0" destOrd="0" presId="urn:microsoft.com/office/officeart/2008/layout/LinedList"/>
    <dgm:cxn modelId="{A03A78AC-929F-447B-A8A6-479213D03A6D}" type="presParOf" srcId="{7A1A6708-D9B7-4BCD-917A-8FCB4D01BD7D}" destId="{6AC91321-166D-44FD-A919-14B40F54383B}" srcOrd="1" destOrd="0" presId="urn:microsoft.com/office/officeart/2008/layout/LinedList"/>
    <dgm:cxn modelId="{6380A611-C43E-46B1-A497-DE453A979642}" type="presParOf" srcId="{6AC91321-166D-44FD-A919-14B40F54383B}" destId="{19507010-9684-447B-A055-4A03B940B561}" srcOrd="0" destOrd="0" presId="urn:microsoft.com/office/officeart/2008/layout/LinedList"/>
    <dgm:cxn modelId="{DBE5E705-D5B7-44BC-BC7A-4FB9F6936889}" type="presParOf" srcId="{6AC91321-166D-44FD-A919-14B40F54383B}" destId="{DA556A5A-2D64-48EA-B40A-6A0285A2AAC6}" srcOrd="1" destOrd="0" presId="urn:microsoft.com/office/officeart/2008/layout/LinedList"/>
    <dgm:cxn modelId="{3948EC86-0CED-4F03-A2AE-DEE263136CF8}" type="presParOf" srcId="{DA556A5A-2D64-48EA-B40A-6A0285A2AAC6}" destId="{22DD7BB0-67B3-4F16-A1B0-B78D94B8D3C0}" srcOrd="0" destOrd="0" presId="urn:microsoft.com/office/officeart/2008/layout/LinedList"/>
    <dgm:cxn modelId="{1971CB9E-4E17-430A-A3E5-945B6AECAAFA}" type="presParOf" srcId="{DA556A5A-2D64-48EA-B40A-6A0285A2AAC6}" destId="{E396A83C-A2DE-41EC-A159-203FB81DA011}" srcOrd="1" destOrd="0" presId="urn:microsoft.com/office/officeart/2008/layout/LinedList"/>
    <dgm:cxn modelId="{BABF11F3-605D-495D-89A0-917A52576865}" type="presParOf" srcId="{DA556A5A-2D64-48EA-B40A-6A0285A2AAC6}" destId="{45B7C98A-F52E-45EB-92EF-22561639B38E}" srcOrd="2" destOrd="0" presId="urn:microsoft.com/office/officeart/2008/layout/LinedList"/>
    <dgm:cxn modelId="{D3481F40-DA42-4A7A-8103-D1DCB9165E60}" type="presParOf" srcId="{6AC91321-166D-44FD-A919-14B40F54383B}" destId="{9E895448-DA90-42FE-B889-188B58173E78}" srcOrd="2" destOrd="0" presId="urn:microsoft.com/office/officeart/2008/layout/LinedList"/>
    <dgm:cxn modelId="{FBD63F1D-9D4E-4A06-B0C5-799AECBAABD3}" type="presParOf" srcId="{6AC91321-166D-44FD-A919-14B40F54383B}" destId="{F17DDD5F-4F28-4AFF-B224-DF3B7F5A8764}" srcOrd="3" destOrd="0" presId="urn:microsoft.com/office/officeart/2008/layout/LinedList"/>
    <dgm:cxn modelId="{727DBF86-742A-4D4B-A7A3-C8B4E34C7191}" type="presParOf" srcId="{6AC91321-166D-44FD-A919-14B40F54383B}" destId="{90633B8C-B421-4B11-9F53-082C1C839BED}" srcOrd="4" destOrd="0" presId="urn:microsoft.com/office/officeart/2008/layout/LinedList"/>
    <dgm:cxn modelId="{0F18B58E-7A73-4C8A-9A84-8576A62E5A99}" type="presParOf" srcId="{90633B8C-B421-4B11-9F53-082C1C839BED}" destId="{12F1E32E-6A3D-43EB-98AD-F0C59A93E29D}" srcOrd="0" destOrd="0" presId="urn:microsoft.com/office/officeart/2008/layout/LinedList"/>
    <dgm:cxn modelId="{0125A626-B31B-48B3-98C0-538A1784B744}" type="presParOf" srcId="{90633B8C-B421-4B11-9F53-082C1C839BED}" destId="{3B564A0A-3CD8-44D6-955F-6DFC029EA796}" srcOrd="1" destOrd="0" presId="urn:microsoft.com/office/officeart/2008/layout/LinedList"/>
    <dgm:cxn modelId="{EF90D688-8CA8-4AD5-8037-035324953F9F}" type="presParOf" srcId="{90633B8C-B421-4B11-9F53-082C1C839BED}" destId="{79FB136C-D900-4940-9A70-262AE64E06B2}" srcOrd="2" destOrd="0" presId="urn:microsoft.com/office/officeart/2008/layout/LinedList"/>
    <dgm:cxn modelId="{AC83342D-2D72-4E97-B05A-234DE8A7A9A8}" type="presParOf" srcId="{6AC91321-166D-44FD-A919-14B40F54383B}" destId="{E916496C-1C0E-4C0B-860D-4F5EF1639466}" srcOrd="5" destOrd="0" presId="urn:microsoft.com/office/officeart/2008/layout/LinedList"/>
    <dgm:cxn modelId="{5200F180-DCCE-48CC-B51B-315AD17B7F24}" type="presParOf" srcId="{6AC91321-166D-44FD-A919-14B40F54383B}" destId="{D9046089-D749-4F7B-AD4A-E9D844417B2B}" srcOrd="6" destOrd="0" presId="urn:microsoft.com/office/officeart/2008/layout/LinedList"/>
    <dgm:cxn modelId="{7A3DB431-6035-47CE-9620-CC5BD3D245FD}" type="presParOf" srcId="{6AC91321-166D-44FD-A919-14B40F54383B}" destId="{9FEFDE4C-74E3-4FAA-A315-2C9B7F67E8A1}" srcOrd="7" destOrd="0" presId="urn:microsoft.com/office/officeart/2008/layout/LinedList"/>
    <dgm:cxn modelId="{D8924E67-0995-4FCB-8DB6-CABF6A9CF7B4}" type="presParOf" srcId="{9FEFDE4C-74E3-4FAA-A315-2C9B7F67E8A1}" destId="{45762C11-67E6-4D13-B754-3D6318BF59B2}" srcOrd="0" destOrd="0" presId="urn:microsoft.com/office/officeart/2008/layout/LinedList"/>
    <dgm:cxn modelId="{DA794E1B-07C8-4863-B2AF-2F3B24BABE27}" type="presParOf" srcId="{9FEFDE4C-74E3-4FAA-A315-2C9B7F67E8A1}" destId="{A94FFA49-D20D-48D7-BA57-5FFC27E0D11A}" srcOrd="1" destOrd="0" presId="urn:microsoft.com/office/officeart/2008/layout/LinedList"/>
    <dgm:cxn modelId="{2C02C12F-C3AD-4CBD-8051-C406B0CCC68E}" type="presParOf" srcId="{9FEFDE4C-74E3-4FAA-A315-2C9B7F67E8A1}" destId="{E980AC4F-DBBD-4293-8D91-9DF09B7DA306}" srcOrd="2" destOrd="0" presId="urn:microsoft.com/office/officeart/2008/layout/LinedList"/>
    <dgm:cxn modelId="{4AC3E7B4-6737-46CF-A99D-005B33F8DB41}" type="presParOf" srcId="{6AC91321-166D-44FD-A919-14B40F54383B}" destId="{7438256E-F54B-41BA-B013-2E63F4860294}" srcOrd="8" destOrd="0" presId="urn:microsoft.com/office/officeart/2008/layout/LinedList"/>
    <dgm:cxn modelId="{D47D52DF-1011-452C-9217-027DA5EF36D8}" type="presParOf" srcId="{6AC91321-166D-44FD-A919-14B40F54383B}" destId="{1E49796A-5A32-45E4-A876-84E9031F1B74}" srcOrd="9" destOrd="0" presId="urn:microsoft.com/office/officeart/2008/layout/LinedList"/>
    <dgm:cxn modelId="{F764218A-B4FD-431D-BFAA-A3E6E8337D8D}" type="presParOf" srcId="{6AC91321-166D-44FD-A919-14B40F54383B}" destId="{8E276594-DEAA-4393-A470-CBD4035C93E3}" srcOrd="10" destOrd="0" presId="urn:microsoft.com/office/officeart/2008/layout/LinedList"/>
    <dgm:cxn modelId="{27AAE9EE-AF99-49A5-A1C0-444F55A9D238}" type="presParOf" srcId="{8E276594-DEAA-4393-A470-CBD4035C93E3}" destId="{CD94DCB7-47FF-4A71-8EE6-C239F835051C}" srcOrd="0" destOrd="0" presId="urn:microsoft.com/office/officeart/2008/layout/LinedList"/>
    <dgm:cxn modelId="{52CE8863-C6BB-4197-B22A-9DEF86385516}" type="presParOf" srcId="{8E276594-DEAA-4393-A470-CBD4035C93E3}" destId="{53D97B45-22EF-4DCF-9E45-A8B65EAA0E6A}" srcOrd="1" destOrd="0" presId="urn:microsoft.com/office/officeart/2008/layout/LinedList"/>
    <dgm:cxn modelId="{0ED67DA1-AEB9-493B-95FB-35CED3653C8B}" type="presParOf" srcId="{8E276594-DEAA-4393-A470-CBD4035C93E3}" destId="{5524CD85-D2B6-4139-B75D-91EBE06EB6F6}" srcOrd="2" destOrd="0" presId="urn:microsoft.com/office/officeart/2008/layout/LinedList"/>
    <dgm:cxn modelId="{9A4682D6-65B5-4EB3-9E4F-C929FFB8042B}" type="presParOf" srcId="{6AC91321-166D-44FD-A919-14B40F54383B}" destId="{CADF38CF-24D6-4A7C-86CB-86164B487C73}" srcOrd="11" destOrd="0" presId="urn:microsoft.com/office/officeart/2008/layout/LinedList"/>
    <dgm:cxn modelId="{DC2F9856-29B3-47E3-B73C-D0B136DC7695}" type="presParOf" srcId="{6AC91321-166D-44FD-A919-14B40F54383B}" destId="{E60CF5FF-ED3B-4493-B35C-7CD9C8CB74A5}" srcOrd="12"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248E1EB-27DE-4293-8BAA-D6EB2A49405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7AE6D1BA-E2BD-49DF-9451-AF02781FEA8F}">
      <dgm:prSet phldrT="[Text]"/>
      <dgm:spPr>
        <a:solidFill>
          <a:srgbClr val="251B72"/>
        </a:solidFill>
      </dgm:spPr>
      <dgm:t>
        <a:bodyPr/>
        <a:lstStyle/>
        <a:p>
          <a:r>
            <a:rPr lang="es-ES" dirty="0" smtClean="0"/>
            <a:t>Vulnerabilidad</a:t>
          </a:r>
          <a:endParaRPr lang="es-ES" dirty="0"/>
        </a:p>
      </dgm:t>
    </dgm:pt>
    <dgm:pt modelId="{491CD9AA-E7DE-40ED-AED1-562FEE580770}" type="parTrans" cxnId="{7781CAA9-0C14-4C81-A12F-2F054E3BA534}">
      <dgm:prSet/>
      <dgm:spPr/>
      <dgm:t>
        <a:bodyPr/>
        <a:lstStyle/>
        <a:p>
          <a:endParaRPr lang="es-ES"/>
        </a:p>
      </dgm:t>
    </dgm:pt>
    <dgm:pt modelId="{E21A8C7C-3878-469C-A87D-CA52DD485029}" type="sibTrans" cxnId="{7781CAA9-0C14-4C81-A12F-2F054E3BA534}">
      <dgm:prSet/>
      <dgm:spPr/>
      <dgm:t>
        <a:bodyPr/>
        <a:lstStyle/>
        <a:p>
          <a:endParaRPr lang="es-ES"/>
        </a:p>
      </dgm:t>
    </dgm:pt>
    <dgm:pt modelId="{72A400A4-EE37-4C47-8217-053C609B6CF4}">
      <dgm:prSet phldrT="[Text]"/>
      <dgm:spPr>
        <a:solidFill>
          <a:srgbClr val="251B72"/>
        </a:solidFill>
      </dgm:spPr>
      <dgm:t>
        <a:bodyPr/>
        <a:lstStyle/>
        <a:p>
          <a:r>
            <a:rPr lang="es-ES" dirty="0" smtClean="0"/>
            <a:t>Severidad</a:t>
          </a:r>
          <a:endParaRPr lang="es-ES" dirty="0"/>
        </a:p>
      </dgm:t>
    </dgm:pt>
    <dgm:pt modelId="{C14C9D13-5317-4783-8B65-90B56EBB8250}" type="parTrans" cxnId="{6A590D8C-07FD-4EBB-95A6-EA4F4A5FB5CD}">
      <dgm:prSet/>
      <dgm:spPr/>
      <dgm:t>
        <a:bodyPr/>
        <a:lstStyle/>
        <a:p>
          <a:endParaRPr lang="es-ES"/>
        </a:p>
      </dgm:t>
    </dgm:pt>
    <dgm:pt modelId="{42AFCDDF-B2FC-4A33-959D-F4BA794247E8}" type="sibTrans" cxnId="{6A590D8C-07FD-4EBB-95A6-EA4F4A5FB5CD}">
      <dgm:prSet/>
      <dgm:spPr/>
      <dgm:t>
        <a:bodyPr/>
        <a:lstStyle/>
        <a:p>
          <a:endParaRPr lang="es-ES"/>
        </a:p>
      </dgm:t>
    </dgm:pt>
    <dgm:pt modelId="{7CA41D7F-2AD6-4B14-9C73-C3A7B6E7F986}">
      <dgm:prSet phldrT="[Text]"/>
      <dgm:spPr>
        <a:ln>
          <a:solidFill>
            <a:srgbClr val="251B72"/>
          </a:solidFill>
        </a:ln>
      </dgm:spPr>
      <dgm:t>
        <a:bodyPr/>
        <a:lstStyle/>
        <a:p>
          <a:r>
            <a:rPr lang="es-ES" dirty="0" smtClean="0"/>
            <a:t>Trabajo con pares </a:t>
          </a:r>
          <a:endParaRPr lang="es-ES" dirty="0"/>
        </a:p>
      </dgm:t>
    </dgm:pt>
    <dgm:pt modelId="{8B8E1829-D53F-4582-B9CD-796509622663}" type="parTrans" cxnId="{A81682B1-9BA4-4408-8651-4E88C48BAFF1}">
      <dgm:prSet/>
      <dgm:spPr/>
      <dgm:t>
        <a:bodyPr/>
        <a:lstStyle/>
        <a:p>
          <a:endParaRPr lang="es-ES"/>
        </a:p>
      </dgm:t>
    </dgm:pt>
    <dgm:pt modelId="{F1BFB00B-CB7C-4A4B-B7A7-9E2322A452DC}" type="sibTrans" cxnId="{A81682B1-9BA4-4408-8651-4E88C48BAFF1}">
      <dgm:prSet/>
      <dgm:spPr/>
      <dgm:t>
        <a:bodyPr/>
        <a:lstStyle/>
        <a:p>
          <a:endParaRPr lang="es-ES"/>
        </a:p>
      </dgm:t>
    </dgm:pt>
    <dgm:pt modelId="{0C8F10F7-0AE1-4842-B798-BD418B823684}">
      <dgm:prSet phldrT="[Text]"/>
      <dgm:spPr>
        <a:ln>
          <a:solidFill>
            <a:srgbClr val="251B72"/>
          </a:solidFill>
        </a:ln>
      </dgm:spPr>
      <dgm:t>
        <a:bodyPr/>
        <a:lstStyle/>
        <a:p>
          <a:r>
            <a:rPr lang="es-ES" dirty="0" smtClean="0"/>
            <a:t>Líder natural</a:t>
          </a:r>
          <a:endParaRPr lang="es-ES" dirty="0"/>
        </a:p>
      </dgm:t>
    </dgm:pt>
    <dgm:pt modelId="{D81446DF-E95C-4D8E-8452-B8EC4D440490}" type="parTrans" cxnId="{109EC57C-1654-4955-80FF-BC290431054C}">
      <dgm:prSet/>
      <dgm:spPr/>
      <dgm:t>
        <a:bodyPr/>
        <a:lstStyle/>
        <a:p>
          <a:endParaRPr lang="es-ES"/>
        </a:p>
      </dgm:t>
    </dgm:pt>
    <dgm:pt modelId="{DD3CF144-1E0A-48BB-A311-D11316140D03}" type="sibTrans" cxnId="{109EC57C-1654-4955-80FF-BC290431054C}">
      <dgm:prSet/>
      <dgm:spPr/>
      <dgm:t>
        <a:bodyPr/>
        <a:lstStyle/>
        <a:p>
          <a:endParaRPr lang="es-ES"/>
        </a:p>
      </dgm:t>
    </dgm:pt>
    <dgm:pt modelId="{0E9A2890-8499-4F25-AE8F-C8C5FA326520}">
      <dgm:prSet phldrT="[Text]"/>
      <dgm:spPr>
        <a:ln>
          <a:solidFill>
            <a:srgbClr val="251B72"/>
          </a:solidFill>
        </a:ln>
      </dgm:spPr>
      <dgm:t>
        <a:bodyPr/>
        <a:lstStyle/>
        <a:p>
          <a:r>
            <a:rPr lang="es-ES" dirty="0" smtClean="0"/>
            <a:t>Líder social</a:t>
          </a:r>
          <a:endParaRPr lang="es-ES" dirty="0"/>
        </a:p>
      </dgm:t>
    </dgm:pt>
    <dgm:pt modelId="{8372D210-2D48-4EF2-91C5-21C7CCF6FF1B}" type="parTrans" cxnId="{5E9749CF-90C4-46EB-88E6-9E9B322D3E02}">
      <dgm:prSet/>
      <dgm:spPr/>
      <dgm:t>
        <a:bodyPr/>
        <a:lstStyle/>
        <a:p>
          <a:endParaRPr lang="es-ES"/>
        </a:p>
      </dgm:t>
    </dgm:pt>
    <dgm:pt modelId="{EEE12BA2-7DDB-4042-8627-3FE71EAC2058}" type="sibTrans" cxnId="{5E9749CF-90C4-46EB-88E6-9E9B322D3E02}">
      <dgm:prSet/>
      <dgm:spPr/>
      <dgm:t>
        <a:bodyPr/>
        <a:lstStyle/>
        <a:p>
          <a:endParaRPr lang="es-ES"/>
        </a:p>
      </dgm:t>
    </dgm:pt>
    <dgm:pt modelId="{98482569-5F27-4DEC-A525-DFC87B42241D}">
      <dgm:prSet phldrT="[Text]"/>
      <dgm:spPr>
        <a:ln>
          <a:solidFill>
            <a:srgbClr val="251B72"/>
          </a:solidFill>
        </a:ln>
      </dgm:spPr>
      <dgm:t>
        <a:bodyPr/>
        <a:lstStyle/>
        <a:p>
          <a:r>
            <a:rPr lang="es-ES" dirty="0" smtClean="0"/>
            <a:t>Mensajes cambiantes</a:t>
          </a:r>
          <a:endParaRPr lang="es-ES" dirty="0"/>
        </a:p>
      </dgm:t>
    </dgm:pt>
    <dgm:pt modelId="{67807F96-E53D-425E-BC11-F8D48BD62191}" type="parTrans" cxnId="{68AB1AC5-DEA7-4C2C-9F48-46D6AA1B55F2}">
      <dgm:prSet/>
      <dgm:spPr/>
      <dgm:t>
        <a:bodyPr/>
        <a:lstStyle/>
        <a:p>
          <a:endParaRPr lang="es-ES"/>
        </a:p>
      </dgm:t>
    </dgm:pt>
    <dgm:pt modelId="{47F3020C-E251-441C-805F-9B994B8B9078}" type="sibTrans" cxnId="{68AB1AC5-DEA7-4C2C-9F48-46D6AA1B55F2}">
      <dgm:prSet/>
      <dgm:spPr/>
      <dgm:t>
        <a:bodyPr/>
        <a:lstStyle/>
        <a:p>
          <a:endParaRPr lang="es-ES"/>
        </a:p>
      </dgm:t>
    </dgm:pt>
    <dgm:pt modelId="{26DAFA23-834C-4EF2-95C0-814DEAA3B5BD}">
      <dgm:prSet phldrT="[Text]"/>
      <dgm:spPr>
        <a:ln>
          <a:solidFill>
            <a:srgbClr val="251B72"/>
          </a:solidFill>
        </a:ln>
      </dgm:spPr>
      <dgm:t>
        <a:bodyPr/>
        <a:lstStyle/>
        <a:p>
          <a:r>
            <a:rPr lang="es-ES" dirty="0" smtClean="0"/>
            <a:t>Respuestas defensivas</a:t>
          </a:r>
          <a:endParaRPr lang="es-ES" dirty="0"/>
        </a:p>
      </dgm:t>
    </dgm:pt>
    <dgm:pt modelId="{FE01CC60-C8A8-4194-87FE-4DCBF1680762}" type="parTrans" cxnId="{ED91AFD4-5CFA-4B06-BDB9-B2BE2D648BC9}">
      <dgm:prSet/>
      <dgm:spPr/>
      <dgm:t>
        <a:bodyPr/>
        <a:lstStyle/>
        <a:p>
          <a:endParaRPr lang="es-ES"/>
        </a:p>
      </dgm:t>
    </dgm:pt>
    <dgm:pt modelId="{8EDB17AD-9978-4D12-AB3B-E43926999894}" type="sibTrans" cxnId="{ED91AFD4-5CFA-4B06-BDB9-B2BE2D648BC9}">
      <dgm:prSet/>
      <dgm:spPr/>
      <dgm:t>
        <a:bodyPr/>
        <a:lstStyle/>
        <a:p>
          <a:endParaRPr lang="es-ES"/>
        </a:p>
      </dgm:t>
    </dgm:pt>
    <dgm:pt modelId="{9574D3CF-5DEA-404F-963B-C47EC8D827C9}" type="pres">
      <dgm:prSet presAssocID="{B248E1EB-27DE-4293-8BAA-D6EB2A49405A}" presName="linear" presStyleCnt="0">
        <dgm:presLayoutVars>
          <dgm:dir/>
          <dgm:animLvl val="lvl"/>
          <dgm:resizeHandles val="exact"/>
        </dgm:presLayoutVars>
      </dgm:prSet>
      <dgm:spPr/>
      <dgm:t>
        <a:bodyPr/>
        <a:lstStyle/>
        <a:p>
          <a:endParaRPr lang="es-ES"/>
        </a:p>
      </dgm:t>
    </dgm:pt>
    <dgm:pt modelId="{00A1055A-2D5F-41BE-89AE-15AE3668AB00}" type="pres">
      <dgm:prSet presAssocID="{7AE6D1BA-E2BD-49DF-9451-AF02781FEA8F}" presName="parentLin" presStyleCnt="0"/>
      <dgm:spPr/>
    </dgm:pt>
    <dgm:pt modelId="{84DBF277-D86A-4A6B-9417-2DCE27E01D10}" type="pres">
      <dgm:prSet presAssocID="{7AE6D1BA-E2BD-49DF-9451-AF02781FEA8F}" presName="parentLeftMargin" presStyleLbl="node1" presStyleIdx="0" presStyleCnt="2"/>
      <dgm:spPr/>
      <dgm:t>
        <a:bodyPr/>
        <a:lstStyle/>
        <a:p>
          <a:endParaRPr lang="es-ES"/>
        </a:p>
      </dgm:t>
    </dgm:pt>
    <dgm:pt modelId="{33EE1E90-73A5-4A04-B6C4-C6EF1B54EF97}" type="pres">
      <dgm:prSet presAssocID="{7AE6D1BA-E2BD-49DF-9451-AF02781FEA8F}" presName="parentText" presStyleLbl="node1" presStyleIdx="0" presStyleCnt="2">
        <dgm:presLayoutVars>
          <dgm:chMax val="0"/>
          <dgm:bulletEnabled val="1"/>
        </dgm:presLayoutVars>
      </dgm:prSet>
      <dgm:spPr/>
      <dgm:t>
        <a:bodyPr/>
        <a:lstStyle/>
        <a:p>
          <a:endParaRPr lang="es-ES"/>
        </a:p>
      </dgm:t>
    </dgm:pt>
    <dgm:pt modelId="{E0D01850-1B4C-4210-B98E-D535572AC306}" type="pres">
      <dgm:prSet presAssocID="{7AE6D1BA-E2BD-49DF-9451-AF02781FEA8F}" presName="negativeSpace" presStyleCnt="0"/>
      <dgm:spPr/>
    </dgm:pt>
    <dgm:pt modelId="{CC1533F6-7737-4E85-A21F-9DA5D867B298}" type="pres">
      <dgm:prSet presAssocID="{7AE6D1BA-E2BD-49DF-9451-AF02781FEA8F}" presName="childText" presStyleLbl="conFgAcc1" presStyleIdx="0" presStyleCnt="2">
        <dgm:presLayoutVars>
          <dgm:bulletEnabled val="1"/>
        </dgm:presLayoutVars>
      </dgm:prSet>
      <dgm:spPr/>
      <dgm:t>
        <a:bodyPr/>
        <a:lstStyle/>
        <a:p>
          <a:endParaRPr lang="es-ES"/>
        </a:p>
      </dgm:t>
    </dgm:pt>
    <dgm:pt modelId="{BCD96BD2-8C9F-403A-9597-ED2612ED16F2}" type="pres">
      <dgm:prSet presAssocID="{E21A8C7C-3878-469C-A87D-CA52DD485029}" presName="spaceBetweenRectangles" presStyleCnt="0"/>
      <dgm:spPr/>
    </dgm:pt>
    <dgm:pt modelId="{940D1C48-521F-4DDB-BE1B-66D1FC58ED9C}" type="pres">
      <dgm:prSet presAssocID="{72A400A4-EE37-4C47-8217-053C609B6CF4}" presName="parentLin" presStyleCnt="0"/>
      <dgm:spPr/>
    </dgm:pt>
    <dgm:pt modelId="{D33094A7-D459-448A-B40D-93C9DE0281D5}" type="pres">
      <dgm:prSet presAssocID="{72A400A4-EE37-4C47-8217-053C609B6CF4}" presName="parentLeftMargin" presStyleLbl="node1" presStyleIdx="0" presStyleCnt="2"/>
      <dgm:spPr/>
      <dgm:t>
        <a:bodyPr/>
        <a:lstStyle/>
        <a:p>
          <a:endParaRPr lang="es-ES"/>
        </a:p>
      </dgm:t>
    </dgm:pt>
    <dgm:pt modelId="{B0E27676-4A1A-49FD-A65A-EC8CBFA25934}" type="pres">
      <dgm:prSet presAssocID="{72A400A4-EE37-4C47-8217-053C609B6CF4}" presName="parentText" presStyleLbl="node1" presStyleIdx="1" presStyleCnt="2">
        <dgm:presLayoutVars>
          <dgm:chMax val="0"/>
          <dgm:bulletEnabled val="1"/>
        </dgm:presLayoutVars>
      </dgm:prSet>
      <dgm:spPr/>
      <dgm:t>
        <a:bodyPr/>
        <a:lstStyle/>
        <a:p>
          <a:endParaRPr lang="es-ES"/>
        </a:p>
      </dgm:t>
    </dgm:pt>
    <dgm:pt modelId="{239A4580-E8CF-40CA-9337-271B3BD091B9}" type="pres">
      <dgm:prSet presAssocID="{72A400A4-EE37-4C47-8217-053C609B6CF4}" presName="negativeSpace" presStyleCnt="0"/>
      <dgm:spPr/>
    </dgm:pt>
    <dgm:pt modelId="{1D6A2132-35B2-4D0B-A958-387CA15DEB82}" type="pres">
      <dgm:prSet presAssocID="{72A400A4-EE37-4C47-8217-053C609B6CF4}" presName="childText" presStyleLbl="conFgAcc1" presStyleIdx="1" presStyleCnt="2">
        <dgm:presLayoutVars>
          <dgm:bulletEnabled val="1"/>
        </dgm:presLayoutVars>
      </dgm:prSet>
      <dgm:spPr/>
      <dgm:t>
        <a:bodyPr/>
        <a:lstStyle/>
        <a:p>
          <a:endParaRPr lang="es-ES"/>
        </a:p>
      </dgm:t>
    </dgm:pt>
  </dgm:ptLst>
  <dgm:cxnLst>
    <dgm:cxn modelId="{ED91AFD4-5CFA-4B06-BDB9-B2BE2D648BC9}" srcId="{72A400A4-EE37-4C47-8217-053C609B6CF4}" destId="{26DAFA23-834C-4EF2-95C0-814DEAA3B5BD}" srcOrd="1" destOrd="0" parTransId="{FE01CC60-C8A8-4194-87FE-4DCBF1680762}" sibTransId="{8EDB17AD-9978-4D12-AB3B-E43926999894}"/>
    <dgm:cxn modelId="{6A590D8C-07FD-4EBB-95A6-EA4F4A5FB5CD}" srcId="{B248E1EB-27DE-4293-8BAA-D6EB2A49405A}" destId="{72A400A4-EE37-4C47-8217-053C609B6CF4}" srcOrd="1" destOrd="0" parTransId="{C14C9D13-5317-4783-8B65-90B56EBB8250}" sibTransId="{42AFCDDF-B2FC-4A33-959D-F4BA794247E8}"/>
    <dgm:cxn modelId="{A81682B1-9BA4-4408-8651-4E88C48BAFF1}" srcId="{7AE6D1BA-E2BD-49DF-9451-AF02781FEA8F}" destId="{7CA41D7F-2AD6-4B14-9C73-C3A7B6E7F986}" srcOrd="0" destOrd="0" parTransId="{8B8E1829-D53F-4582-B9CD-796509622663}" sibTransId="{F1BFB00B-CB7C-4A4B-B7A7-9E2322A452DC}"/>
    <dgm:cxn modelId="{EEE45170-FA86-4D26-8069-3192F74BFD1D}" type="presOf" srcId="{B248E1EB-27DE-4293-8BAA-D6EB2A49405A}" destId="{9574D3CF-5DEA-404F-963B-C47EC8D827C9}" srcOrd="0" destOrd="0" presId="urn:microsoft.com/office/officeart/2005/8/layout/list1"/>
    <dgm:cxn modelId="{7781CAA9-0C14-4C81-A12F-2F054E3BA534}" srcId="{B248E1EB-27DE-4293-8BAA-D6EB2A49405A}" destId="{7AE6D1BA-E2BD-49DF-9451-AF02781FEA8F}" srcOrd="0" destOrd="0" parTransId="{491CD9AA-E7DE-40ED-AED1-562FEE580770}" sibTransId="{E21A8C7C-3878-469C-A87D-CA52DD485029}"/>
    <dgm:cxn modelId="{4029E44D-381B-4B2D-9F73-B40D85504D15}" type="presOf" srcId="{72A400A4-EE37-4C47-8217-053C609B6CF4}" destId="{B0E27676-4A1A-49FD-A65A-EC8CBFA25934}" srcOrd="1" destOrd="0" presId="urn:microsoft.com/office/officeart/2005/8/layout/list1"/>
    <dgm:cxn modelId="{DA7C5E03-7643-4A66-9DFF-A413A182D754}" type="presOf" srcId="{7CA41D7F-2AD6-4B14-9C73-C3A7B6E7F986}" destId="{CC1533F6-7737-4E85-A21F-9DA5D867B298}" srcOrd="0" destOrd="0" presId="urn:microsoft.com/office/officeart/2005/8/layout/list1"/>
    <dgm:cxn modelId="{3C96E89D-E362-47D7-8EBB-821165D0BA3D}" type="presOf" srcId="{72A400A4-EE37-4C47-8217-053C609B6CF4}" destId="{D33094A7-D459-448A-B40D-93C9DE0281D5}" srcOrd="0" destOrd="0" presId="urn:microsoft.com/office/officeart/2005/8/layout/list1"/>
    <dgm:cxn modelId="{109EC57C-1654-4955-80FF-BC290431054C}" srcId="{7AE6D1BA-E2BD-49DF-9451-AF02781FEA8F}" destId="{0C8F10F7-0AE1-4842-B798-BD418B823684}" srcOrd="1" destOrd="0" parTransId="{D81446DF-E95C-4D8E-8452-B8EC4D440490}" sibTransId="{DD3CF144-1E0A-48BB-A311-D11316140D03}"/>
    <dgm:cxn modelId="{02033F34-618D-44D4-92E4-EE7AC6386C9E}" type="presOf" srcId="{0E9A2890-8499-4F25-AE8F-C8C5FA326520}" destId="{CC1533F6-7737-4E85-A21F-9DA5D867B298}" srcOrd="0" destOrd="2" presId="urn:microsoft.com/office/officeart/2005/8/layout/list1"/>
    <dgm:cxn modelId="{52EB0018-57A5-4185-98CA-62DACC63C6AC}" type="presOf" srcId="{26DAFA23-834C-4EF2-95C0-814DEAA3B5BD}" destId="{1D6A2132-35B2-4D0B-A958-387CA15DEB82}" srcOrd="0" destOrd="1" presId="urn:microsoft.com/office/officeart/2005/8/layout/list1"/>
    <dgm:cxn modelId="{68AB1AC5-DEA7-4C2C-9F48-46D6AA1B55F2}" srcId="{72A400A4-EE37-4C47-8217-053C609B6CF4}" destId="{98482569-5F27-4DEC-A525-DFC87B42241D}" srcOrd="0" destOrd="0" parTransId="{67807F96-E53D-425E-BC11-F8D48BD62191}" sibTransId="{47F3020C-E251-441C-805F-9B994B8B9078}"/>
    <dgm:cxn modelId="{5E9749CF-90C4-46EB-88E6-9E9B322D3E02}" srcId="{7AE6D1BA-E2BD-49DF-9451-AF02781FEA8F}" destId="{0E9A2890-8499-4F25-AE8F-C8C5FA326520}" srcOrd="2" destOrd="0" parTransId="{8372D210-2D48-4EF2-91C5-21C7CCF6FF1B}" sibTransId="{EEE12BA2-7DDB-4042-8627-3FE71EAC2058}"/>
    <dgm:cxn modelId="{DF09170C-7034-469C-8D44-D9B7C56D0DDA}" type="presOf" srcId="{0C8F10F7-0AE1-4842-B798-BD418B823684}" destId="{CC1533F6-7737-4E85-A21F-9DA5D867B298}" srcOrd="0" destOrd="1" presId="urn:microsoft.com/office/officeart/2005/8/layout/list1"/>
    <dgm:cxn modelId="{3A59C581-8906-4F52-A88E-89E8D068C9A6}" type="presOf" srcId="{7AE6D1BA-E2BD-49DF-9451-AF02781FEA8F}" destId="{84DBF277-D86A-4A6B-9417-2DCE27E01D10}" srcOrd="0" destOrd="0" presId="urn:microsoft.com/office/officeart/2005/8/layout/list1"/>
    <dgm:cxn modelId="{FD3DD13B-901F-4341-9E9F-B833A4D9AEDF}" type="presOf" srcId="{98482569-5F27-4DEC-A525-DFC87B42241D}" destId="{1D6A2132-35B2-4D0B-A958-387CA15DEB82}" srcOrd="0" destOrd="0" presId="urn:microsoft.com/office/officeart/2005/8/layout/list1"/>
    <dgm:cxn modelId="{9297125F-5F87-4921-8D72-0D644C0DCFE2}" type="presOf" srcId="{7AE6D1BA-E2BD-49DF-9451-AF02781FEA8F}" destId="{33EE1E90-73A5-4A04-B6C4-C6EF1B54EF97}" srcOrd="1" destOrd="0" presId="urn:microsoft.com/office/officeart/2005/8/layout/list1"/>
    <dgm:cxn modelId="{11D22C72-8DE0-4BA0-B4FD-366581CA200E}" type="presParOf" srcId="{9574D3CF-5DEA-404F-963B-C47EC8D827C9}" destId="{00A1055A-2D5F-41BE-89AE-15AE3668AB00}" srcOrd="0" destOrd="0" presId="urn:microsoft.com/office/officeart/2005/8/layout/list1"/>
    <dgm:cxn modelId="{C8EE4168-FCB3-48FD-828C-2674A4A7A962}" type="presParOf" srcId="{00A1055A-2D5F-41BE-89AE-15AE3668AB00}" destId="{84DBF277-D86A-4A6B-9417-2DCE27E01D10}" srcOrd="0" destOrd="0" presId="urn:microsoft.com/office/officeart/2005/8/layout/list1"/>
    <dgm:cxn modelId="{84C8455E-4B81-4C74-AAF7-34D4502F2CD2}" type="presParOf" srcId="{00A1055A-2D5F-41BE-89AE-15AE3668AB00}" destId="{33EE1E90-73A5-4A04-B6C4-C6EF1B54EF97}" srcOrd="1" destOrd="0" presId="urn:microsoft.com/office/officeart/2005/8/layout/list1"/>
    <dgm:cxn modelId="{A6D236C9-E03E-4B1F-A3F1-60EDDF348B16}" type="presParOf" srcId="{9574D3CF-5DEA-404F-963B-C47EC8D827C9}" destId="{E0D01850-1B4C-4210-B98E-D535572AC306}" srcOrd="1" destOrd="0" presId="urn:microsoft.com/office/officeart/2005/8/layout/list1"/>
    <dgm:cxn modelId="{9430CDDB-5916-4BF5-B590-A90F157959B0}" type="presParOf" srcId="{9574D3CF-5DEA-404F-963B-C47EC8D827C9}" destId="{CC1533F6-7737-4E85-A21F-9DA5D867B298}" srcOrd="2" destOrd="0" presId="urn:microsoft.com/office/officeart/2005/8/layout/list1"/>
    <dgm:cxn modelId="{DBB41BC5-3AD3-48B4-9515-7A4EC814AE00}" type="presParOf" srcId="{9574D3CF-5DEA-404F-963B-C47EC8D827C9}" destId="{BCD96BD2-8C9F-403A-9597-ED2612ED16F2}" srcOrd="3" destOrd="0" presId="urn:microsoft.com/office/officeart/2005/8/layout/list1"/>
    <dgm:cxn modelId="{96815625-A9E2-4879-B261-7E6B8E52CA20}" type="presParOf" srcId="{9574D3CF-5DEA-404F-963B-C47EC8D827C9}" destId="{940D1C48-521F-4DDB-BE1B-66D1FC58ED9C}" srcOrd="4" destOrd="0" presId="urn:microsoft.com/office/officeart/2005/8/layout/list1"/>
    <dgm:cxn modelId="{213B067B-3AB9-4360-A5B1-3CD84E9D657E}" type="presParOf" srcId="{940D1C48-521F-4DDB-BE1B-66D1FC58ED9C}" destId="{D33094A7-D459-448A-B40D-93C9DE0281D5}" srcOrd="0" destOrd="0" presId="urn:microsoft.com/office/officeart/2005/8/layout/list1"/>
    <dgm:cxn modelId="{4005D625-5BD1-487A-8C84-B9BDEEA33341}" type="presParOf" srcId="{940D1C48-521F-4DDB-BE1B-66D1FC58ED9C}" destId="{B0E27676-4A1A-49FD-A65A-EC8CBFA25934}" srcOrd="1" destOrd="0" presId="urn:microsoft.com/office/officeart/2005/8/layout/list1"/>
    <dgm:cxn modelId="{5F9DAC57-0495-44BA-939C-D2025414DC1B}" type="presParOf" srcId="{9574D3CF-5DEA-404F-963B-C47EC8D827C9}" destId="{239A4580-E8CF-40CA-9337-271B3BD091B9}" srcOrd="5" destOrd="0" presId="urn:microsoft.com/office/officeart/2005/8/layout/list1"/>
    <dgm:cxn modelId="{0BF43F2C-728B-4B4A-99BE-16E4AD0E125C}" type="presParOf" srcId="{9574D3CF-5DEA-404F-963B-C47EC8D827C9}" destId="{1D6A2132-35B2-4D0B-A958-387CA15DEB82}" srcOrd="6"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21AC78-3768-4D82-9165-CC40C088FA8A}">
      <dsp:nvSpPr>
        <dsp:cNvPr id="0" name=""/>
        <dsp:cNvSpPr/>
      </dsp:nvSpPr>
      <dsp:spPr>
        <a:xfrm>
          <a:off x="0" y="0"/>
          <a:ext cx="3129198" cy="951880"/>
        </a:xfrm>
        <a:prstGeom prst="homePlate">
          <a:avLst/>
        </a:prstGeom>
        <a:solidFill>
          <a:srgbClr val="251B72">
            <a:alpha val="8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018"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bg1"/>
              </a:solidFill>
            </a:rPr>
            <a:t>Salud</a:t>
          </a:r>
          <a:endParaRPr lang="es-ES" sz="2700" kern="1200" dirty="0">
            <a:solidFill>
              <a:schemeClr val="bg1"/>
            </a:solidFill>
          </a:endParaRPr>
        </a:p>
      </dsp:txBody>
      <dsp:txXfrm>
        <a:off x="0" y="0"/>
        <a:ext cx="3129198" cy="951880"/>
      </dsp:txXfrm>
    </dsp:sp>
    <dsp:sp modelId="{36796771-663D-46EC-AE06-279A1B6A2456}">
      <dsp:nvSpPr>
        <dsp:cNvPr id="0" name=""/>
        <dsp:cNvSpPr/>
      </dsp:nvSpPr>
      <dsp:spPr>
        <a:xfrm>
          <a:off x="2506936" y="0"/>
          <a:ext cx="3129198" cy="951880"/>
        </a:xfrm>
        <a:prstGeom prst="chevron">
          <a:avLst/>
        </a:prstGeom>
        <a:solidFill>
          <a:srgbClr val="251B72">
            <a:alpha val="14902"/>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accent4">
                  <a:lumMod val="90000"/>
                  <a:lumOff val="10000"/>
                </a:schemeClr>
              </a:solidFill>
            </a:rPr>
            <a:t>Promoción de la Salud</a:t>
          </a:r>
          <a:endParaRPr lang="es-ES" sz="2700" kern="1200" dirty="0">
            <a:solidFill>
              <a:schemeClr val="accent4">
                <a:lumMod val="90000"/>
                <a:lumOff val="10000"/>
              </a:schemeClr>
            </a:solidFill>
          </a:endParaRPr>
        </a:p>
      </dsp:txBody>
      <dsp:txXfrm>
        <a:off x="2506936" y="0"/>
        <a:ext cx="3129198" cy="951880"/>
      </dsp:txXfrm>
    </dsp:sp>
    <dsp:sp modelId="{B9467C9B-5085-4224-9239-8EE6C973F516}">
      <dsp:nvSpPr>
        <dsp:cNvPr id="0" name=""/>
        <dsp:cNvSpPr/>
      </dsp:nvSpPr>
      <dsp:spPr>
        <a:xfrm>
          <a:off x="5010295" y="0"/>
          <a:ext cx="3129198" cy="951880"/>
        </a:xfrm>
        <a:prstGeom prst="chevron">
          <a:avLst/>
        </a:prstGeom>
        <a:solidFill>
          <a:srgbClr val="251B72">
            <a:alpha val="14902"/>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accent4">
                  <a:lumMod val="90000"/>
                  <a:lumOff val="10000"/>
                </a:schemeClr>
              </a:solidFill>
            </a:rPr>
            <a:t>Educación para la Salud</a:t>
          </a:r>
          <a:endParaRPr lang="es-ES" sz="2700" kern="1200" dirty="0">
            <a:solidFill>
              <a:schemeClr val="accent4">
                <a:lumMod val="90000"/>
                <a:lumOff val="10000"/>
              </a:schemeClr>
            </a:solidFill>
          </a:endParaRPr>
        </a:p>
      </dsp:txBody>
      <dsp:txXfrm>
        <a:off x="5010295" y="0"/>
        <a:ext cx="3129198" cy="9518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21AC78-3768-4D82-9165-CC40C088FA8A}">
      <dsp:nvSpPr>
        <dsp:cNvPr id="0" name=""/>
        <dsp:cNvSpPr/>
      </dsp:nvSpPr>
      <dsp:spPr>
        <a:xfrm>
          <a:off x="3578" y="0"/>
          <a:ext cx="3129198" cy="951880"/>
        </a:xfrm>
        <a:prstGeom prst="homePlate">
          <a:avLst/>
        </a:prstGeom>
        <a:solidFill>
          <a:srgbClr val="251B72">
            <a:alpha val="14902"/>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018"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tx1"/>
              </a:solidFill>
            </a:rPr>
            <a:t>Salud</a:t>
          </a:r>
          <a:endParaRPr lang="es-ES" sz="2700" kern="1200" dirty="0">
            <a:solidFill>
              <a:schemeClr val="tx1"/>
            </a:solidFill>
          </a:endParaRPr>
        </a:p>
      </dsp:txBody>
      <dsp:txXfrm>
        <a:off x="3578" y="0"/>
        <a:ext cx="3129198" cy="951880"/>
      </dsp:txXfrm>
    </dsp:sp>
    <dsp:sp modelId="{36796771-663D-46EC-AE06-279A1B6A2456}">
      <dsp:nvSpPr>
        <dsp:cNvPr id="0" name=""/>
        <dsp:cNvSpPr/>
      </dsp:nvSpPr>
      <dsp:spPr>
        <a:xfrm>
          <a:off x="2506936" y="0"/>
          <a:ext cx="3129198" cy="951880"/>
        </a:xfrm>
        <a:prstGeom prst="chevron">
          <a:avLst/>
        </a:prstGeom>
        <a:solidFill>
          <a:srgbClr val="251B72">
            <a:alpha val="8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bg1"/>
              </a:solidFill>
            </a:rPr>
            <a:t>Promoción de la Salud</a:t>
          </a:r>
          <a:endParaRPr lang="es-ES" sz="2700" kern="1200" dirty="0">
            <a:solidFill>
              <a:schemeClr val="bg1"/>
            </a:solidFill>
          </a:endParaRPr>
        </a:p>
      </dsp:txBody>
      <dsp:txXfrm>
        <a:off x="2506936" y="0"/>
        <a:ext cx="3129198" cy="951880"/>
      </dsp:txXfrm>
    </dsp:sp>
    <dsp:sp modelId="{B9467C9B-5085-4224-9239-8EE6C973F516}">
      <dsp:nvSpPr>
        <dsp:cNvPr id="0" name=""/>
        <dsp:cNvSpPr/>
      </dsp:nvSpPr>
      <dsp:spPr>
        <a:xfrm>
          <a:off x="5010295" y="0"/>
          <a:ext cx="3129198" cy="951880"/>
        </a:xfrm>
        <a:prstGeom prst="chevron">
          <a:avLst/>
        </a:prstGeom>
        <a:solidFill>
          <a:srgbClr val="251B72">
            <a:alpha val="14902"/>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accent4">
                  <a:lumMod val="90000"/>
                  <a:lumOff val="10000"/>
                </a:schemeClr>
              </a:solidFill>
            </a:rPr>
            <a:t>Educación para la Salud</a:t>
          </a:r>
          <a:endParaRPr lang="es-ES" sz="2700" kern="1200" dirty="0">
            <a:solidFill>
              <a:schemeClr val="accent4">
                <a:lumMod val="90000"/>
                <a:lumOff val="10000"/>
              </a:schemeClr>
            </a:solidFill>
          </a:endParaRPr>
        </a:p>
      </dsp:txBody>
      <dsp:txXfrm>
        <a:off x="5010295" y="0"/>
        <a:ext cx="3129198" cy="95188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21AC78-3768-4D82-9165-CC40C088FA8A}">
      <dsp:nvSpPr>
        <dsp:cNvPr id="0" name=""/>
        <dsp:cNvSpPr/>
      </dsp:nvSpPr>
      <dsp:spPr>
        <a:xfrm>
          <a:off x="3578" y="0"/>
          <a:ext cx="3129198" cy="951880"/>
        </a:xfrm>
        <a:prstGeom prst="homePlate">
          <a:avLst/>
        </a:prstGeom>
        <a:solidFill>
          <a:srgbClr val="251B72">
            <a:alpha val="14902"/>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018"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tx1"/>
              </a:solidFill>
            </a:rPr>
            <a:t>Salud</a:t>
          </a:r>
          <a:endParaRPr lang="es-ES" sz="2700" kern="1200" dirty="0">
            <a:solidFill>
              <a:schemeClr val="tx1"/>
            </a:solidFill>
          </a:endParaRPr>
        </a:p>
      </dsp:txBody>
      <dsp:txXfrm>
        <a:off x="3578" y="0"/>
        <a:ext cx="3129198" cy="951880"/>
      </dsp:txXfrm>
    </dsp:sp>
    <dsp:sp modelId="{36796771-663D-46EC-AE06-279A1B6A2456}">
      <dsp:nvSpPr>
        <dsp:cNvPr id="0" name=""/>
        <dsp:cNvSpPr/>
      </dsp:nvSpPr>
      <dsp:spPr>
        <a:xfrm>
          <a:off x="2506936" y="0"/>
          <a:ext cx="3129198" cy="951880"/>
        </a:xfrm>
        <a:prstGeom prst="chevron">
          <a:avLst/>
        </a:prstGeom>
        <a:solidFill>
          <a:srgbClr val="251B72">
            <a:alpha val="14902"/>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tx1"/>
              </a:solidFill>
            </a:rPr>
            <a:t>Promoción de la Salud</a:t>
          </a:r>
          <a:endParaRPr lang="es-ES" sz="2700" kern="1200" dirty="0">
            <a:solidFill>
              <a:schemeClr val="tx1"/>
            </a:solidFill>
          </a:endParaRPr>
        </a:p>
      </dsp:txBody>
      <dsp:txXfrm>
        <a:off x="2506936" y="0"/>
        <a:ext cx="3129198" cy="951880"/>
      </dsp:txXfrm>
    </dsp:sp>
    <dsp:sp modelId="{B9467C9B-5085-4224-9239-8EE6C973F516}">
      <dsp:nvSpPr>
        <dsp:cNvPr id="0" name=""/>
        <dsp:cNvSpPr/>
      </dsp:nvSpPr>
      <dsp:spPr>
        <a:xfrm>
          <a:off x="5010295" y="0"/>
          <a:ext cx="3129198" cy="951880"/>
        </a:xfrm>
        <a:prstGeom prst="chevron">
          <a:avLst/>
        </a:prstGeom>
        <a:solidFill>
          <a:srgbClr val="251B72">
            <a:alpha val="8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s-ES" sz="2700" kern="1200" dirty="0" smtClean="0">
              <a:solidFill>
                <a:schemeClr val="bg1"/>
              </a:solidFill>
            </a:rPr>
            <a:t>Educación para la Salud</a:t>
          </a:r>
          <a:endParaRPr lang="es-ES" sz="2700" kern="1200" dirty="0">
            <a:solidFill>
              <a:schemeClr val="bg1"/>
            </a:solidFill>
          </a:endParaRPr>
        </a:p>
      </dsp:txBody>
      <dsp:txXfrm>
        <a:off x="5010295" y="0"/>
        <a:ext cx="3129198" cy="95188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195828-366C-4910-835E-C0ABF1FFBDF8}">
      <dsp:nvSpPr>
        <dsp:cNvPr id="0" name=""/>
        <dsp:cNvSpPr/>
      </dsp:nvSpPr>
      <dsp:spPr>
        <a:xfrm rot="5400000">
          <a:off x="4160102" y="-91611"/>
          <a:ext cx="3513911" cy="4575611"/>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rtl="0">
            <a:lnSpc>
              <a:spcPct val="90000"/>
            </a:lnSpc>
            <a:spcBef>
              <a:spcPct val="0"/>
            </a:spcBef>
            <a:spcAft>
              <a:spcPct val="15000"/>
            </a:spcAft>
            <a:buChar char="••"/>
          </a:pPr>
          <a:r>
            <a:rPr lang="es-ES" sz="2900" kern="1200" smtClean="0"/>
            <a:t>Embarazo</a:t>
          </a:r>
          <a:endParaRPr lang="es-ES" sz="2900" kern="1200"/>
        </a:p>
        <a:p>
          <a:pPr marL="285750" lvl="1" indent="-285750" algn="l" defTabSz="1289050" rtl="0">
            <a:lnSpc>
              <a:spcPct val="90000"/>
            </a:lnSpc>
            <a:spcBef>
              <a:spcPct val="0"/>
            </a:spcBef>
            <a:spcAft>
              <a:spcPct val="15000"/>
            </a:spcAft>
            <a:buChar char="••"/>
          </a:pPr>
          <a:r>
            <a:rPr lang="es-ES" sz="2900" kern="1200" smtClean="0"/>
            <a:t>Infancia y adolescencia</a:t>
          </a:r>
          <a:endParaRPr lang="es-ES" sz="2900" kern="1200"/>
        </a:p>
        <a:p>
          <a:pPr marL="285750" lvl="1" indent="-285750" algn="l" defTabSz="1289050" rtl="0">
            <a:lnSpc>
              <a:spcPct val="90000"/>
            </a:lnSpc>
            <a:spcBef>
              <a:spcPct val="0"/>
            </a:spcBef>
            <a:spcAft>
              <a:spcPct val="15000"/>
            </a:spcAft>
            <a:buChar char="••"/>
          </a:pPr>
          <a:r>
            <a:rPr lang="es-ES" sz="2900" kern="1200" dirty="0" smtClean="0"/>
            <a:t>Maternidad o </a:t>
          </a:r>
          <a:r>
            <a:rPr lang="es-ES" sz="2900" kern="1200" dirty="0" err="1" smtClean="0"/>
            <a:t>parentalidad</a:t>
          </a:r>
          <a:endParaRPr lang="es-ES" sz="2900" kern="1200" dirty="0"/>
        </a:p>
        <a:p>
          <a:pPr marL="285750" lvl="1" indent="-285750" algn="l" defTabSz="1289050" rtl="0">
            <a:lnSpc>
              <a:spcPct val="90000"/>
            </a:lnSpc>
            <a:spcBef>
              <a:spcPct val="0"/>
            </a:spcBef>
            <a:spcAft>
              <a:spcPct val="15000"/>
            </a:spcAft>
            <a:buChar char="••"/>
          </a:pPr>
          <a:r>
            <a:rPr lang="es-ES" sz="2900" kern="1200" smtClean="0"/>
            <a:t>Menopausia</a:t>
          </a:r>
          <a:endParaRPr lang="es-ES" sz="2900" kern="1200"/>
        </a:p>
        <a:p>
          <a:pPr marL="285750" lvl="1" indent="-285750" algn="l" defTabSz="1289050" rtl="0">
            <a:lnSpc>
              <a:spcPct val="90000"/>
            </a:lnSpc>
            <a:spcBef>
              <a:spcPct val="0"/>
            </a:spcBef>
            <a:spcAft>
              <a:spcPct val="15000"/>
            </a:spcAft>
            <a:buChar char="••"/>
          </a:pPr>
          <a:r>
            <a:rPr lang="es-ES" sz="2900" kern="1200" smtClean="0"/>
            <a:t>Envejecimiento</a:t>
          </a:r>
          <a:endParaRPr lang="es-ES" sz="2900" kern="1200"/>
        </a:p>
      </dsp:txBody>
      <dsp:txXfrm rot="5400000">
        <a:off x="4160102" y="-91611"/>
        <a:ext cx="3513911" cy="4575611"/>
      </dsp:txXfrm>
    </dsp:sp>
    <dsp:sp modelId="{4A340379-481A-458C-9EDB-B591B7FBDE90}">
      <dsp:nvSpPr>
        <dsp:cNvPr id="0" name=""/>
        <dsp:cNvSpPr/>
      </dsp:nvSpPr>
      <dsp:spPr>
        <a:xfrm>
          <a:off x="24474" y="0"/>
          <a:ext cx="3626741" cy="43923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s-ES" sz="3600" kern="1200" dirty="0" smtClean="0"/>
            <a:t>Vivir mejor los momentos de cambio dentro del ciclo vital</a:t>
          </a:r>
          <a:endParaRPr lang="es-ES" sz="3600" kern="1200" dirty="0"/>
        </a:p>
      </dsp:txBody>
      <dsp:txXfrm>
        <a:off x="24474" y="0"/>
        <a:ext cx="3626741" cy="439238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41779F-BA55-4390-902C-969015EFBFFA}">
      <dsp:nvSpPr>
        <dsp:cNvPr id="0" name=""/>
        <dsp:cNvSpPr/>
      </dsp:nvSpPr>
      <dsp:spPr>
        <a:xfrm>
          <a:off x="0" y="2566"/>
          <a:ext cx="820737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DC7A6B-D949-4039-BFB1-F8D81A2D7E25}">
      <dsp:nvSpPr>
        <dsp:cNvPr id="0" name=""/>
        <dsp:cNvSpPr/>
      </dsp:nvSpPr>
      <dsp:spPr>
        <a:xfrm>
          <a:off x="0" y="2566"/>
          <a:ext cx="1548500" cy="1750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s-ES" sz="2100" kern="1200" dirty="0" smtClean="0"/>
            <a:t>Problemas de Salud</a:t>
          </a:r>
          <a:endParaRPr lang="es-ES" sz="2100" kern="1200" dirty="0"/>
        </a:p>
      </dsp:txBody>
      <dsp:txXfrm>
        <a:off x="0" y="2566"/>
        <a:ext cx="1548500" cy="1750483"/>
      </dsp:txXfrm>
    </dsp:sp>
    <dsp:sp modelId="{3DDCA6CA-BD82-4EBD-A186-067AF1838BAC}">
      <dsp:nvSpPr>
        <dsp:cNvPr id="0" name=""/>
        <dsp:cNvSpPr/>
      </dsp:nvSpPr>
      <dsp:spPr>
        <a:xfrm>
          <a:off x="1664638" y="43251"/>
          <a:ext cx="2029849" cy="813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Crónicos</a:t>
          </a:r>
        </a:p>
      </dsp:txBody>
      <dsp:txXfrm>
        <a:off x="1664638" y="43251"/>
        <a:ext cx="2029849" cy="813701"/>
      </dsp:txXfrm>
    </dsp:sp>
    <dsp:sp modelId="{57974393-3CD0-4DF2-A183-33CF354EDB01}">
      <dsp:nvSpPr>
        <dsp:cNvPr id="0" name=""/>
        <dsp:cNvSpPr/>
      </dsp:nvSpPr>
      <dsp:spPr>
        <a:xfrm>
          <a:off x="3810625" y="43251"/>
          <a:ext cx="2980864" cy="270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Diabetes</a:t>
          </a:r>
        </a:p>
      </dsp:txBody>
      <dsp:txXfrm>
        <a:off x="3810625" y="43251"/>
        <a:ext cx="2980864" cy="270968"/>
      </dsp:txXfrm>
    </dsp:sp>
    <dsp:sp modelId="{7B511283-CE6E-4B44-9FEC-4CC78E5147CA}">
      <dsp:nvSpPr>
        <dsp:cNvPr id="0" name=""/>
        <dsp:cNvSpPr/>
      </dsp:nvSpPr>
      <dsp:spPr>
        <a:xfrm>
          <a:off x="3694487" y="314220"/>
          <a:ext cx="298086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758BB6-E6D3-42E7-9497-C1ABC5870C4F}">
      <dsp:nvSpPr>
        <dsp:cNvPr id="0" name=""/>
        <dsp:cNvSpPr/>
      </dsp:nvSpPr>
      <dsp:spPr>
        <a:xfrm>
          <a:off x="3810625" y="314220"/>
          <a:ext cx="2980864" cy="270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EPOC</a:t>
          </a:r>
        </a:p>
      </dsp:txBody>
      <dsp:txXfrm>
        <a:off x="3810625" y="314220"/>
        <a:ext cx="2980864" cy="270968"/>
      </dsp:txXfrm>
    </dsp:sp>
    <dsp:sp modelId="{D48EDA2B-BC3B-4D36-87C6-DDB6F86B77A4}">
      <dsp:nvSpPr>
        <dsp:cNvPr id="0" name=""/>
        <dsp:cNvSpPr/>
      </dsp:nvSpPr>
      <dsp:spPr>
        <a:xfrm>
          <a:off x="3694487" y="585189"/>
          <a:ext cx="298086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FF7387-B265-4396-BE15-540CDE4233C5}">
      <dsp:nvSpPr>
        <dsp:cNvPr id="0" name=""/>
        <dsp:cNvSpPr/>
      </dsp:nvSpPr>
      <dsp:spPr>
        <a:xfrm>
          <a:off x="3810625" y="585189"/>
          <a:ext cx="2980864" cy="270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VIH/SIDA</a:t>
          </a:r>
        </a:p>
      </dsp:txBody>
      <dsp:txXfrm>
        <a:off x="3810625" y="585189"/>
        <a:ext cx="2980864" cy="270968"/>
      </dsp:txXfrm>
    </dsp:sp>
    <dsp:sp modelId="{3C910B83-E46B-4102-99BC-C51B77904EE4}">
      <dsp:nvSpPr>
        <dsp:cNvPr id="0" name=""/>
        <dsp:cNvSpPr/>
      </dsp:nvSpPr>
      <dsp:spPr>
        <a:xfrm>
          <a:off x="1548500" y="856952"/>
          <a:ext cx="619400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E3A1C9-514F-45D1-A3BB-7CAA3AE56056}">
      <dsp:nvSpPr>
        <dsp:cNvPr id="0" name=""/>
        <dsp:cNvSpPr/>
      </dsp:nvSpPr>
      <dsp:spPr>
        <a:xfrm>
          <a:off x="1664638" y="897637"/>
          <a:ext cx="1975806" cy="813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Agudos</a:t>
          </a:r>
        </a:p>
      </dsp:txBody>
      <dsp:txXfrm>
        <a:off x="1664638" y="897637"/>
        <a:ext cx="1975806" cy="813701"/>
      </dsp:txXfrm>
    </dsp:sp>
    <dsp:sp modelId="{D2E4EC25-A8A8-410A-BE2D-9D613C3B8982}">
      <dsp:nvSpPr>
        <dsp:cNvPr id="0" name=""/>
        <dsp:cNvSpPr/>
      </dsp:nvSpPr>
      <dsp:spPr>
        <a:xfrm>
          <a:off x="3756582" y="792088"/>
          <a:ext cx="4448999" cy="214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Lumbalgias u otros problemas </a:t>
          </a:r>
          <a:r>
            <a:rPr lang="es-ES" sz="1600" kern="1200" dirty="0" err="1" smtClean="0"/>
            <a:t>osteomusculares</a:t>
          </a:r>
          <a:endParaRPr lang="es-ES" sz="1600" kern="1200" dirty="0" smtClean="0"/>
        </a:p>
      </dsp:txBody>
      <dsp:txXfrm>
        <a:off x="3756582" y="792088"/>
        <a:ext cx="4448999" cy="214520"/>
      </dsp:txXfrm>
    </dsp:sp>
    <dsp:sp modelId="{C6AFD996-DAEB-4840-9070-76615D033609}">
      <dsp:nvSpPr>
        <dsp:cNvPr id="0" name=""/>
        <dsp:cNvSpPr/>
      </dsp:nvSpPr>
      <dsp:spPr>
        <a:xfrm>
          <a:off x="3640444" y="1112158"/>
          <a:ext cx="298086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47C70D-EFD5-4956-A7B0-9DB94BE93F0F}">
      <dsp:nvSpPr>
        <dsp:cNvPr id="0" name=""/>
        <dsp:cNvSpPr/>
      </dsp:nvSpPr>
      <dsp:spPr>
        <a:xfrm>
          <a:off x="3756582" y="1112158"/>
          <a:ext cx="2980864" cy="29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Dependencia</a:t>
          </a:r>
        </a:p>
      </dsp:txBody>
      <dsp:txXfrm>
        <a:off x="3756582" y="1112158"/>
        <a:ext cx="2980864" cy="299575"/>
      </dsp:txXfrm>
    </dsp:sp>
    <dsp:sp modelId="{28F73641-428F-4EDD-91DE-B2F17ED6E028}">
      <dsp:nvSpPr>
        <dsp:cNvPr id="0" name=""/>
        <dsp:cNvSpPr/>
      </dsp:nvSpPr>
      <dsp:spPr>
        <a:xfrm>
          <a:off x="3640444" y="1411733"/>
          <a:ext cx="298086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681972-B4DE-49DB-B280-77E8FA772792}">
      <dsp:nvSpPr>
        <dsp:cNvPr id="0" name=""/>
        <dsp:cNvSpPr/>
      </dsp:nvSpPr>
      <dsp:spPr>
        <a:xfrm>
          <a:off x="3756582" y="1411733"/>
          <a:ext cx="2980864" cy="29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kern="1200" dirty="0" smtClean="0"/>
            <a:t>Violencia o maltrato</a:t>
          </a:r>
        </a:p>
      </dsp:txBody>
      <dsp:txXfrm>
        <a:off x="3756582" y="1411733"/>
        <a:ext cx="2980864" cy="299575"/>
      </dsp:txXfrm>
    </dsp:sp>
    <dsp:sp modelId="{CCF04266-A530-4939-B9BF-0826A4897B38}">
      <dsp:nvSpPr>
        <dsp:cNvPr id="0" name=""/>
        <dsp:cNvSpPr/>
      </dsp:nvSpPr>
      <dsp:spPr>
        <a:xfrm>
          <a:off x="1548500" y="1711339"/>
          <a:ext cx="619400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78B3C5-1AF9-439A-A0DA-3BFECA961CAF}">
      <dsp:nvSpPr>
        <dsp:cNvPr id="0" name=""/>
        <dsp:cNvSpPr/>
      </dsp:nvSpPr>
      <dsp:spPr>
        <a:xfrm>
          <a:off x="0" y="1753049"/>
          <a:ext cx="820737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54B9D6-BC10-4C43-892D-A461136EEF11}">
      <dsp:nvSpPr>
        <dsp:cNvPr id="0" name=""/>
        <dsp:cNvSpPr/>
      </dsp:nvSpPr>
      <dsp:spPr>
        <a:xfrm>
          <a:off x="0" y="1753049"/>
          <a:ext cx="1641475" cy="1750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s-ES" sz="2100" kern="1200" dirty="0" smtClean="0"/>
            <a:t>Estilos de vida</a:t>
          </a:r>
          <a:endParaRPr lang="es-ES" sz="2100" kern="1200" dirty="0"/>
        </a:p>
      </dsp:txBody>
      <dsp:txXfrm>
        <a:off x="0" y="1753049"/>
        <a:ext cx="1641475" cy="1750483"/>
      </dsp:txXfrm>
    </dsp:sp>
    <dsp:sp modelId="{04C2514E-FF4E-4E32-B604-0845B4656B79}">
      <dsp:nvSpPr>
        <dsp:cNvPr id="0" name=""/>
        <dsp:cNvSpPr/>
      </dsp:nvSpPr>
      <dsp:spPr>
        <a:xfrm>
          <a:off x="1764585" y="1773627"/>
          <a:ext cx="3159839"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Alimentación</a:t>
          </a:r>
          <a:endParaRPr lang="es-ES" sz="2400" kern="1200" dirty="0"/>
        </a:p>
      </dsp:txBody>
      <dsp:txXfrm>
        <a:off x="1764585" y="1773627"/>
        <a:ext cx="3159839" cy="411551"/>
      </dsp:txXfrm>
    </dsp:sp>
    <dsp:sp modelId="{875973A4-AE55-4253-AB71-98713F705E30}">
      <dsp:nvSpPr>
        <dsp:cNvPr id="0" name=""/>
        <dsp:cNvSpPr/>
      </dsp:nvSpPr>
      <dsp:spPr>
        <a:xfrm>
          <a:off x="1641474" y="2185179"/>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5891E3-B560-4E3F-AD2F-CD913E30221F}">
      <dsp:nvSpPr>
        <dsp:cNvPr id="0" name=""/>
        <dsp:cNvSpPr/>
      </dsp:nvSpPr>
      <dsp:spPr>
        <a:xfrm>
          <a:off x="1764585" y="2205756"/>
          <a:ext cx="3159839"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Lactancia</a:t>
          </a:r>
          <a:endParaRPr lang="es-ES" sz="2400" kern="1200" dirty="0"/>
        </a:p>
      </dsp:txBody>
      <dsp:txXfrm>
        <a:off x="1764585" y="2205756"/>
        <a:ext cx="3159839" cy="411551"/>
      </dsp:txXfrm>
    </dsp:sp>
    <dsp:sp modelId="{9E5DEDB2-C291-4AD6-9902-06440904CA62}">
      <dsp:nvSpPr>
        <dsp:cNvPr id="0" name=""/>
        <dsp:cNvSpPr/>
      </dsp:nvSpPr>
      <dsp:spPr>
        <a:xfrm>
          <a:off x="1641474" y="2617308"/>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D5A357-7315-4120-BD3F-2EB59E1A74DE}">
      <dsp:nvSpPr>
        <dsp:cNvPr id="0" name=""/>
        <dsp:cNvSpPr/>
      </dsp:nvSpPr>
      <dsp:spPr>
        <a:xfrm>
          <a:off x="1764585" y="2637885"/>
          <a:ext cx="3159839"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Ejercicio físico</a:t>
          </a:r>
          <a:endParaRPr lang="es-ES" sz="2400" kern="1200" dirty="0"/>
        </a:p>
      </dsp:txBody>
      <dsp:txXfrm>
        <a:off x="1764585" y="2637885"/>
        <a:ext cx="3159839" cy="411551"/>
      </dsp:txXfrm>
    </dsp:sp>
    <dsp:sp modelId="{5126BF5E-C322-439E-83B0-0AA9494EFB73}">
      <dsp:nvSpPr>
        <dsp:cNvPr id="0" name=""/>
        <dsp:cNvSpPr/>
      </dsp:nvSpPr>
      <dsp:spPr>
        <a:xfrm>
          <a:off x="1641474" y="3049437"/>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2C0BE9-8B6A-42E6-8DC9-460F7F06936A}">
      <dsp:nvSpPr>
        <dsp:cNvPr id="0" name=""/>
        <dsp:cNvSpPr/>
      </dsp:nvSpPr>
      <dsp:spPr>
        <a:xfrm>
          <a:off x="1764585" y="3070014"/>
          <a:ext cx="5250705"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Tabaco, alcohol y otras sustancias</a:t>
          </a:r>
          <a:endParaRPr lang="es-ES" sz="2400" kern="1200" dirty="0"/>
        </a:p>
      </dsp:txBody>
      <dsp:txXfrm>
        <a:off x="1764585" y="3070014"/>
        <a:ext cx="5250705" cy="411551"/>
      </dsp:txXfrm>
    </dsp:sp>
    <dsp:sp modelId="{0E39CD6A-FB65-43E4-8EDA-7CDC4EC7D4F1}">
      <dsp:nvSpPr>
        <dsp:cNvPr id="0" name=""/>
        <dsp:cNvSpPr/>
      </dsp:nvSpPr>
      <dsp:spPr>
        <a:xfrm>
          <a:off x="1641474" y="3481566"/>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F59335-2ADA-41E1-BEAE-7F5533AB6978}">
      <dsp:nvSpPr>
        <dsp:cNvPr id="0" name=""/>
        <dsp:cNvSpPr/>
      </dsp:nvSpPr>
      <dsp:spPr>
        <a:xfrm>
          <a:off x="0" y="3503533"/>
          <a:ext cx="820737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FE9EBB-7E45-45D8-AA35-15F8A9EFE040}">
      <dsp:nvSpPr>
        <dsp:cNvPr id="0" name=""/>
        <dsp:cNvSpPr/>
      </dsp:nvSpPr>
      <dsp:spPr>
        <a:xfrm>
          <a:off x="0" y="3503533"/>
          <a:ext cx="1641475" cy="1750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s-ES" sz="2100" kern="1200" dirty="0" smtClean="0"/>
            <a:t>Transiciones vitales</a:t>
          </a:r>
          <a:endParaRPr lang="es-ES" sz="2100" kern="1200" dirty="0"/>
        </a:p>
      </dsp:txBody>
      <dsp:txXfrm>
        <a:off x="0" y="3503533"/>
        <a:ext cx="1641475" cy="1750483"/>
      </dsp:txXfrm>
    </dsp:sp>
    <dsp:sp modelId="{E396A83C-A2DE-41EC-A159-203FB81DA011}">
      <dsp:nvSpPr>
        <dsp:cNvPr id="0" name=""/>
        <dsp:cNvSpPr/>
      </dsp:nvSpPr>
      <dsp:spPr>
        <a:xfrm>
          <a:off x="1764585" y="3524110"/>
          <a:ext cx="4255229"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Embarazo, menopausia</a:t>
          </a:r>
        </a:p>
      </dsp:txBody>
      <dsp:txXfrm>
        <a:off x="1764585" y="3524110"/>
        <a:ext cx="4255229" cy="411551"/>
      </dsp:txXfrm>
    </dsp:sp>
    <dsp:sp modelId="{9E895448-DA90-42FE-B889-188B58173E78}">
      <dsp:nvSpPr>
        <dsp:cNvPr id="0" name=""/>
        <dsp:cNvSpPr/>
      </dsp:nvSpPr>
      <dsp:spPr>
        <a:xfrm>
          <a:off x="1641474" y="3935662"/>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564A0A-3CD8-44D6-955F-6DFC029EA796}">
      <dsp:nvSpPr>
        <dsp:cNvPr id="0" name=""/>
        <dsp:cNvSpPr/>
      </dsp:nvSpPr>
      <dsp:spPr>
        <a:xfrm>
          <a:off x="1764585" y="3956239"/>
          <a:ext cx="5262775"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Infancia y adolescencia</a:t>
          </a:r>
          <a:endParaRPr lang="es-ES" sz="2400" kern="1200" dirty="0"/>
        </a:p>
      </dsp:txBody>
      <dsp:txXfrm>
        <a:off x="1764585" y="3956239"/>
        <a:ext cx="5262775" cy="411551"/>
      </dsp:txXfrm>
    </dsp:sp>
    <dsp:sp modelId="{E916496C-1C0E-4C0B-860D-4F5EF1639466}">
      <dsp:nvSpPr>
        <dsp:cNvPr id="0" name=""/>
        <dsp:cNvSpPr/>
      </dsp:nvSpPr>
      <dsp:spPr>
        <a:xfrm>
          <a:off x="1641474" y="4367791"/>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4FFA49-D20D-48D7-BA57-5FFC27E0D11A}">
      <dsp:nvSpPr>
        <dsp:cNvPr id="0" name=""/>
        <dsp:cNvSpPr/>
      </dsp:nvSpPr>
      <dsp:spPr>
        <a:xfrm>
          <a:off x="1764585" y="4388369"/>
          <a:ext cx="6270890"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Maternidad y </a:t>
          </a:r>
          <a:r>
            <a:rPr lang="es-ES" sz="2400" kern="1200" dirty="0" err="1" smtClean="0"/>
            <a:t>parentalidad</a:t>
          </a:r>
          <a:endParaRPr lang="es-ES" sz="2400" kern="1200" dirty="0"/>
        </a:p>
      </dsp:txBody>
      <dsp:txXfrm>
        <a:off x="1764585" y="4388369"/>
        <a:ext cx="6270890" cy="411551"/>
      </dsp:txXfrm>
    </dsp:sp>
    <dsp:sp modelId="{7438256E-F54B-41BA-B013-2E63F4860294}">
      <dsp:nvSpPr>
        <dsp:cNvPr id="0" name=""/>
        <dsp:cNvSpPr/>
      </dsp:nvSpPr>
      <dsp:spPr>
        <a:xfrm>
          <a:off x="1641474" y="4799920"/>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D97B45-22EF-4DCF-9E45-A8B65EAA0E6A}">
      <dsp:nvSpPr>
        <dsp:cNvPr id="0" name=""/>
        <dsp:cNvSpPr/>
      </dsp:nvSpPr>
      <dsp:spPr>
        <a:xfrm>
          <a:off x="1764585" y="4820498"/>
          <a:ext cx="3159839" cy="411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Migraciones</a:t>
          </a:r>
          <a:endParaRPr lang="es-ES" sz="2400" kern="1200" dirty="0"/>
        </a:p>
      </dsp:txBody>
      <dsp:txXfrm>
        <a:off x="1764585" y="4820498"/>
        <a:ext cx="3159839" cy="411551"/>
      </dsp:txXfrm>
    </dsp:sp>
    <dsp:sp modelId="{CADF38CF-24D6-4A7C-86CB-86164B487C73}">
      <dsp:nvSpPr>
        <dsp:cNvPr id="0" name=""/>
        <dsp:cNvSpPr/>
      </dsp:nvSpPr>
      <dsp:spPr>
        <a:xfrm>
          <a:off x="1641474" y="5232049"/>
          <a:ext cx="65659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charset="0"/>
              </a:defRPr>
            </a:lvl1pPr>
          </a:lstStyle>
          <a:p>
            <a:pPr>
              <a:defRPr/>
            </a:pPr>
            <a:endParaRPr lang="en-GB" altLang="es-ES"/>
          </a:p>
        </p:txBody>
      </p:sp>
      <p:sp>
        <p:nvSpPr>
          <p:cNvPr id="460803"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en-GB" altLang="es-ES"/>
          </a:p>
        </p:txBody>
      </p:sp>
      <p:sp>
        <p:nvSpPr>
          <p:cNvPr id="460804"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charset="0"/>
              </a:defRPr>
            </a:lvl1pPr>
          </a:lstStyle>
          <a:p>
            <a:pPr>
              <a:defRPr/>
            </a:pPr>
            <a:endParaRPr lang="en-GB" altLang="es-ES"/>
          </a:p>
        </p:txBody>
      </p:sp>
      <p:sp>
        <p:nvSpPr>
          <p:cNvPr id="460805"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9D8E3C8D-067D-4177-8F00-05B2F08F768E}" type="slidenum">
              <a:rPr lang="en-GB" altLang="es-ES"/>
              <a:pPr>
                <a:defRPr/>
              </a:pPr>
              <a:t>‹Nº›</a:t>
            </a:fld>
            <a:endParaRPr lang="en-GB" altLang="es-ES"/>
          </a:p>
        </p:txBody>
      </p:sp>
    </p:spTree>
    <p:extLst>
      <p:ext uri="{BB962C8B-B14F-4D97-AF65-F5344CB8AC3E}">
        <p14:creationId xmlns:p14="http://schemas.microsoft.com/office/powerpoint/2010/main" xmlns="" val="1368140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charset="0"/>
              </a:defRPr>
            </a:lvl1pPr>
          </a:lstStyle>
          <a:p>
            <a:pPr>
              <a:defRPr/>
            </a:pPr>
            <a:endParaRPr lang="es-ES" altLang="es-ES"/>
          </a:p>
        </p:txBody>
      </p:sp>
      <p:sp>
        <p:nvSpPr>
          <p:cNvPr id="7171"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es-ES" altLang="es-ES"/>
          </a:p>
        </p:txBody>
      </p:sp>
      <p:sp>
        <p:nvSpPr>
          <p:cNvPr id="17412"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7173"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noProof="0" smtClean="0"/>
              <a:t>Haga clic para modificar el estilo de texto del patrón</a:t>
            </a:r>
          </a:p>
          <a:p>
            <a:pPr lvl="1"/>
            <a:r>
              <a:rPr lang="es-ES" altLang="es-ES" noProof="0" smtClean="0"/>
              <a:t>Segundo nivel</a:t>
            </a:r>
          </a:p>
          <a:p>
            <a:pPr lvl="2"/>
            <a:r>
              <a:rPr lang="es-ES" altLang="es-ES" noProof="0" smtClean="0"/>
              <a:t>Tercer nivel</a:t>
            </a:r>
          </a:p>
          <a:p>
            <a:pPr lvl="3"/>
            <a:r>
              <a:rPr lang="es-ES" altLang="es-ES" noProof="0" smtClean="0"/>
              <a:t>Cuarto nivel</a:t>
            </a:r>
          </a:p>
          <a:p>
            <a:pPr lvl="4"/>
            <a:r>
              <a:rPr lang="es-ES" altLang="es-ES" noProof="0" smtClean="0"/>
              <a:t>Quinto nivel</a:t>
            </a:r>
          </a:p>
        </p:txBody>
      </p:sp>
      <p:sp>
        <p:nvSpPr>
          <p:cNvPr id="7174"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charset="0"/>
              </a:defRPr>
            </a:lvl1pPr>
          </a:lstStyle>
          <a:p>
            <a:pPr>
              <a:defRPr/>
            </a:pPr>
            <a:endParaRPr lang="es-ES" altLang="es-ES"/>
          </a:p>
        </p:txBody>
      </p:sp>
      <p:sp>
        <p:nvSpPr>
          <p:cNvPr id="7175"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9616B6DB-8369-4EAB-98B1-83BE9DB966DB}" type="slidenum">
              <a:rPr lang="es-ES" altLang="es-ES"/>
              <a:pPr>
                <a:defRPr/>
              </a:pPr>
              <a:t>‹Nº›</a:t>
            </a:fld>
            <a:endParaRPr lang="es-ES" altLang="es-ES"/>
          </a:p>
        </p:txBody>
      </p:sp>
    </p:spTree>
    <p:extLst>
      <p:ext uri="{BB962C8B-B14F-4D97-AF65-F5344CB8AC3E}">
        <p14:creationId xmlns:p14="http://schemas.microsoft.com/office/powerpoint/2010/main" xmlns="" val="30691496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sz="1200">
                <a:solidFill>
                  <a:schemeClr val="tx1"/>
                </a:solidFill>
                <a:latin typeface="Arial" charset="0"/>
                <a:cs typeface="Arial" charset="0"/>
              </a:defRPr>
            </a:lvl1pPr>
            <a:lvl2pPr marL="742950" indent="-285750">
              <a:defRPr sz="1200">
                <a:solidFill>
                  <a:schemeClr val="tx1"/>
                </a:solidFill>
                <a:latin typeface="Arial" charset="0"/>
                <a:cs typeface="Arial" charset="0"/>
              </a:defRPr>
            </a:lvl2pPr>
            <a:lvl3pPr marL="1143000" indent="-228600">
              <a:defRPr sz="1200">
                <a:solidFill>
                  <a:schemeClr val="tx1"/>
                </a:solidFill>
                <a:latin typeface="Arial" charset="0"/>
                <a:cs typeface="Arial" charset="0"/>
              </a:defRPr>
            </a:lvl3pPr>
            <a:lvl4pPr marL="1600200" indent="-228600">
              <a:defRPr sz="1200">
                <a:solidFill>
                  <a:schemeClr val="tx1"/>
                </a:solidFill>
                <a:latin typeface="Arial" charset="0"/>
                <a:cs typeface="Arial" charset="0"/>
              </a:defRPr>
            </a:lvl4pPr>
            <a:lvl5pPr marL="2057400" indent="-228600">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fld id="{73F4C569-7AA7-431D-BECE-BFDD1A7A676D}" type="slidenum">
              <a:rPr lang="es-ES" altLang="es-ES" smtClean="0"/>
              <a:pPr/>
              <a:t>1</a:t>
            </a:fld>
            <a:endParaRPr lang="es-ES" altLang="es-ES" smtClean="0"/>
          </a:p>
        </p:txBody>
      </p:sp>
      <p:sp>
        <p:nvSpPr>
          <p:cNvPr id="18435" name="Rectangle 2"/>
          <p:cNvSpPr>
            <a:spLocks noGrp="1" noRot="1" noChangeAspect="1" noChangeArrowheads="1" noTextEdit="1"/>
          </p:cNvSpPr>
          <p:nvPr>
            <p:ph type="sldImg"/>
          </p:nvPr>
        </p:nvSpPr>
        <p:spPr>
          <a:xfrm>
            <a:off x="917575" y="744538"/>
            <a:ext cx="4962525" cy="3722687"/>
          </a:xfrm>
          <a:ln/>
        </p:spPr>
      </p:sp>
      <p:sp>
        <p:nvSpPr>
          <p:cNvPr id="18436" name="Rectangle 3"/>
          <p:cNvSpPr>
            <a:spLocks noGrp="1" noChangeArrowheads="1"/>
          </p:cNvSpPr>
          <p:nvPr>
            <p:ph type="body" idx="1"/>
          </p:nvPr>
        </p:nvSpPr>
        <p:spPr>
          <a:noFill/>
        </p:spPr>
        <p:txBody>
          <a:bodyPr/>
          <a:lstStyle/>
          <a:p>
            <a:pPr eaLnBrk="1" hangingPunct="1"/>
            <a:endParaRPr lang="en-GB" altLang="es-ES" smtClean="0"/>
          </a:p>
        </p:txBody>
      </p:sp>
    </p:spTree>
    <p:extLst>
      <p:ext uri="{BB962C8B-B14F-4D97-AF65-F5344CB8AC3E}">
        <p14:creationId xmlns:p14="http://schemas.microsoft.com/office/powerpoint/2010/main" xmlns="" val="2148091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bg>
      <p:bgPr>
        <a:solidFill>
          <a:srgbClr val="C5C9CE"/>
        </a:solidFill>
        <a:effectLst/>
      </p:bgPr>
    </p:bg>
    <p:spTree>
      <p:nvGrpSpPr>
        <p:cNvPr id="1" name=""/>
        <p:cNvGrpSpPr/>
        <p:nvPr/>
      </p:nvGrpSpPr>
      <p:grpSpPr>
        <a:xfrm>
          <a:off x="0" y="0"/>
          <a:ext cx="0" cy="0"/>
          <a:chOff x="0" y="0"/>
          <a:chExt cx="0" cy="0"/>
        </a:xfrm>
      </p:grpSpPr>
      <p:sp>
        <p:nvSpPr>
          <p:cNvPr id="6" name="1 Título"/>
          <p:cNvSpPr>
            <a:spLocks noGrp="1"/>
          </p:cNvSpPr>
          <p:nvPr>
            <p:ph type="title"/>
          </p:nvPr>
        </p:nvSpPr>
        <p:spPr>
          <a:xfrm>
            <a:off x="722313" y="2780928"/>
            <a:ext cx="7772400" cy="1362075"/>
          </a:xfrm>
          <a:prstGeom prst="rect">
            <a:avLst/>
          </a:prstGeom>
        </p:spPr>
        <p:txBody>
          <a:bodyPr anchor="t"/>
          <a:lstStyle>
            <a:lvl1pPr algn="l">
              <a:defRPr sz="4000" b="1" cap="all">
                <a:solidFill>
                  <a:srgbClr val="251B72"/>
                </a:solidFill>
              </a:defRPr>
            </a:lvl1pPr>
          </a:lstStyle>
          <a:p>
            <a:r>
              <a:rPr lang="es-ES" dirty="0" smtClean="0"/>
              <a:t>Haga clic para modificar el estilo de título del patrón</a:t>
            </a:r>
            <a:endParaRPr lang="es-ES" dirty="0"/>
          </a:p>
        </p:txBody>
      </p:sp>
      <p:sp>
        <p:nvSpPr>
          <p:cNvPr id="9" name="2 Marcador de texto"/>
          <p:cNvSpPr>
            <a:spLocks noGrp="1"/>
          </p:cNvSpPr>
          <p:nvPr>
            <p:ph type="body" idx="1"/>
          </p:nvPr>
        </p:nvSpPr>
        <p:spPr>
          <a:xfrm>
            <a:off x="4499991" y="5949280"/>
            <a:ext cx="4405039" cy="780107"/>
          </a:xfrm>
        </p:spPr>
        <p:txBody>
          <a:bodyPr anchor="b"/>
          <a:lstStyle>
            <a:lvl1pPr marL="0" indent="0">
              <a:buNone/>
              <a:defRPr sz="2000" b="1">
                <a:solidFill>
                  <a:srgbClr val="251B72"/>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dirty="0" smtClean="0"/>
              <a:t>Haga clic para modificar el estilo de texto del patrón</a:t>
            </a:r>
          </a:p>
        </p:txBody>
      </p:sp>
    </p:spTree>
    <p:extLst>
      <p:ext uri="{BB962C8B-B14F-4D97-AF65-F5344CB8AC3E}">
        <p14:creationId xmlns:p14="http://schemas.microsoft.com/office/powerpoint/2010/main" xmlns="" val="1099456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solidFill>
                  <a:srgbClr val="251B72"/>
                </a:solidFill>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18199062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solidFill>
                  <a:srgbClr val="251B72"/>
                </a:solidFill>
              </a:defRPr>
            </a:lvl1pPr>
          </a:lstStyle>
          <a:p>
            <a:r>
              <a:rPr lang="es-ES" dirty="0" smtClean="0"/>
              <a:t>Haga clic para modificar el estilo de título del patrón</a:t>
            </a:r>
            <a:endParaRPr lang="es-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29955982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solidFill>
                  <a:srgbClr val="251B72"/>
                </a:solidFill>
              </a:defRPr>
            </a:lvl1pPr>
          </a:lstStyle>
          <a:p>
            <a:r>
              <a:rPr lang="es-ES" dirty="0" smtClean="0"/>
              <a:t>Haga clic para modificar el estilo de título del patrón</a:t>
            </a:r>
            <a:endParaRPr lang="es-ES" dirty="0"/>
          </a:p>
        </p:txBody>
      </p:sp>
      <p:sp>
        <p:nvSpPr>
          <p:cNvPr id="3" name="2 Marcador de contenido"/>
          <p:cNvSpPr>
            <a:spLocks noGrp="1"/>
          </p:cNvSpPr>
          <p:nvPr>
            <p:ph sz="half" idx="1"/>
          </p:nvPr>
        </p:nvSpPr>
        <p:spPr>
          <a:xfrm>
            <a:off x="468313" y="1412875"/>
            <a:ext cx="4027487" cy="374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contenido"/>
          <p:cNvSpPr>
            <a:spLocks noGrp="1"/>
          </p:cNvSpPr>
          <p:nvPr>
            <p:ph sz="half" idx="2"/>
          </p:nvPr>
        </p:nvSpPr>
        <p:spPr>
          <a:xfrm>
            <a:off x="4648200" y="1412875"/>
            <a:ext cx="4027488" cy="374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22276039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solidFill>
                  <a:srgbClr val="251B72"/>
                </a:solidFill>
              </a:defRPr>
            </a:lvl1pPr>
          </a:lstStyle>
          <a:p>
            <a:r>
              <a:rPr lang="es-ES" dirty="0" smtClean="0"/>
              <a:t>Haga clic para modificar el estilo de título del patrón</a:t>
            </a:r>
            <a:endParaRPr lang="es-ES" dirty="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1076983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solidFill>
                  <a:srgbClr val="251B72"/>
                </a:solidFill>
              </a:defRPr>
            </a:lvl1pPr>
          </a:lstStyle>
          <a:p>
            <a:r>
              <a:rPr lang="es-ES" dirty="0" smtClean="0"/>
              <a:t>Haga clic para modificar el estilo de título del patrón</a:t>
            </a:r>
            <a:endParaRPr lang="es-ES" dirty="0"/>
          </a:p>
        </p:txBody>
      </p:sp>
      <p:sp>
        <p:nvSpPr>
          <p:cNvPr id="3"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37503540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251867176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solidFill>
                  <a:srgbClr val="251B72"/>
                </a:solidFill>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407820909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solidFill>
                  <a:srgbClr val="251B72"/>
                </a:solidFill>
              </a:defRPr>
            </a:lvl1pPr>
          </a:lstStyle>
          <a:p>
            <a:r>
              <a:rPr lang="es-ES" dirty="0" smtClean="0"/>
              <a:t>Haga clic para modificar el estilo de título del patrón</a:t>
            </a:r>
            <a:endParaRPr lang="es-ES" dirty="0"/>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282483969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solidFill>
                  <a:srgbClr val="251B72"/>
                </a:solidFill>
              </a:defRPr>
            </a:lvl1pPr>
          </a:lstStyle>
          <a:p>
            <a:r>
              <a:rPr lang="es-ES" dirty="0" smtClean="0"/>
              <a:t>Haga clic para modificar el estilo de título del patrón</a:t>
            </a:r>
            <a:endParaRPr lang="es-ES" dirty="0"/>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307641291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4883150"/>
          </a:xfrm>
          <a:prstGeom prst="rect">
            <a:avLst/>
          </a:prstGeom>
        </p:spPr>
        <p:txBody>
          <a:bodyPr vert="eaVert"/>
          <a:lstStyle>
            <a:lvl1pPr>
              <a:defRPr>
                <a:solidFill>
                  <a:srgbClr val="251B72"/>
                </a:solidFill>
              </a:defRPr>
            </a:lvl1pPr>
          </a:lstStyle>
          <a:p>
            <a:r>
              <a:rPr lang="es-ES" dirty="0" smtClean="0"/>
              <a:t>Haga clic para modificar el estilo de título del patrón</a:t>
            </a:r>
            <a:endParaRPr lang="es-ES" dirty="0"/>
          </a:p>
        </p:txBody>
      </p:sp>
      <p:sp>
        <p:nvSpPr>
          <p:cNvPr id="3" name="2 Marcador de texto vertical"/>
          <p:cNvSpPr>
            <a:spLocks noGrp="1"/>
          </p:cNvSpPr>
          <p:nvPr>
            <p:ph type="body" orient="vert" idx="1"/>
          </p:nvPr>
        </p:nvSpPr>
        <p:spPr>
          <a:xfrm>
            <a:off x="457200" y="274638"/>
            <a:ext cx="6019800" cy="48831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Título presentación / Presentation Title</a:t>
            </a:r>
          </a:p>
        </p:txBody>
      </p:sp>
    </p:spTree>
    <p:extLst>
      <p:ext uri="{BB962C8B-B14F-4D97-AF65-F5344CB8AC3E}">
        <p14:creationId xmlns:p14="http://schemas.microsoft.com/office/powerpoint/2010/main" xmlns="" val="146880439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6820560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211013537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72768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6"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2689674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8"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2980132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4"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195142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3"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66819764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6"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3417138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6"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84955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4124853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89586475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354878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5826128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350236363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6"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2764433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8"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2261552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4"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87324673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3"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2411871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6"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38428802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6"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094849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76892092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r>
              <a:rPr lang="es-ES" altLang="es-ES"/>
              <a:t>Presentación Gamesa 2012</a:t>
            </a:r>
          </a:p>
        </p:txBody>
      </p:sp>
      <p:sp>
        <p:nvSpPr>
          <p:cNvPr id="5" name="Rectangle 4"/>
          <p:cNvSpPr>
            <a:spLocks noGrp="1" noChangeArrowheads="1"/>
          </p:cNvSpPr>
          <p:nvPr>
            <p:ph type="dt" sz="quarter" idx="11"/>
          </p:nvPr>
        </p:nvSpPr>
        <p:spPr>
          <a:ln/>
        </p:spPr>
        <p:txBody>
          <a:bodyPr/>
          <a:lstStyle>
            <a:lvl1pPr>
              <a:defRPr/>
            </a:lvl1pPr>
          </a:lstStyle>
          <a:p>
            <a:pPr>
              <a:defRPr/>
            </a:pPr>
            <a:r>
              <a:rPr lang="en-US" altLang="es-ES"/>
              <a:t>Feb. 2012</a:t>
            </a:r>
            <a:endParaRPr lang="en-GB" altLang="es-ES"/>
          </a:p>
        </p:txBody>
      </p:sp>
    </p:spTree>
    <p:extLst>
      <p:ext uri="{BB962C8B-B14F-4D97-AF65-F5344CB8AC3E}">
        <p14:creationId xmlns:p14="http://schemas.microsoft.com/office/powerpoint/2010/main" xmlns="" val="1650154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Tree>
    <p:extLst>
      <p:ext uri="{BB962C8B-B14F-4D97-AF65-F5344CB8AC3E}">
        <p14:creationId xmlns:p14="http://schemas.microsoft.com/office/powerpoint/2010/main" xmlns="" val="20232981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xmlns="" val="17034305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extLst>
      <p:ext uri="{BB962C8B-B14F-4D97-AF65-F5344CB8AC3E}">
        <p14:creationId xmlns:p14="http://schemas.microsoft.com/office/powerpoint/2010/main" xmlns="" val="23682159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xmlns="" val="1503075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xmlns="" val="2439380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xmlns="" val="35034571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240238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xmlns="" val="3158801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xmlns="" val="22026216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xmlns="" val="9261406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xmlns="" val="2863067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0" y="6453336"/>
            <a:ext cx="9159875" cy="404664"/>
          </a:xfrm>
          <a:prstGeom prst="rect">
            <a:avLst/>
          </a:prstGeom>
          <a:solidFill>
            <a:srgbClr val="251B72"/>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rgbClr val="251B72"/>
              </a:solidFill>
              <a:effectLst/>
              <a:latin typeface="Tahoma" pitchFamily="34" charset="0"/>
              <a:cs typeface="Arial" charset="0"/>
            </a:endParaRPr>
          </a:p>
        </p:txBody>
      </p:sp>
      <p:sp>
        <p:nvSpPr>
          <p:cNvPr id="736259" name="Rectangle 3"/>
          <p:cNvSpPr>
            <a:spLocks noGrp="1" noChangeArrowheads="1"/>
          </p:cNvSpPr>
          <p:nvPr>
            <p:ph type="ftr" sz="quarter" idx="3"/>
          </p:nvPr>
        </p:nvSpPr>
        <p:spPr bwMode="auto">
          <a:xfrm>
            <a:off x="3132138" y="6597650"/>
            <a:ext cx="2808287" cy="144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sz="800"/>
            </a:lvl1pPr>
          </a:lstStyle>
          <a:p>
            <a:pPr>
              <a:defRPr/>
            </a:pPr>
            <a:r>
              <a:rPr lang="es-ES" altLang="es-ES" dirty="0" smtClean="0"/>
              <a:t>Educación para la Salud</a:t>
            </a:r>
            <a:endParaRPr lang="es-ES" altLang="es-ES" dirty="0"/>
          </a:p>
        </p:txBody>
      </p:sp>
      <p:sp>
        <p:nvSpPr>
          <p:cNvPr id="1028" name="Rectangle 6"/>
          <p:cNvSpPr>
            <a:spLocks noGrp="1" noChangeArrowheads="1"/>
          </p:cNvSpPr>
          <p:nvPr>
            <p:ph type="body" idx="1"/>
          </p:nvPr>
        </p:nvSpPr>
        <p:spPr bwMode="auto">
          <a:xfrm>
            <a:off x="468313" y="1412875"/>
            <a:ext cx="8207375" cy="3744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s-ES" smtClean="0"/>
              <a:t>Click to edit Master text styles</a:t>
            </a:r>
          </a:p>
          <a:p>
            <a:pPr lvl="1"/>
            <a:r>
              <a:rPr lang="en-GB" altLang="es-ES" smtClean="0"/>
              <a:t>Second level</a:t>
            </a:r>
          </a:p>
          <a:p>
            <a:pPr lvl="2"/>
            <a:r>
              <a:rPr lang="en-GB" altLang="es-ES" smtClean="0"/>
              <a:t>Third level</a:t>
            </a:r>
          </a:p>
          <a:p>
            <a:pPr lvl="3"/>
            <a:r>
              <a:rPr lang="en-GB" altLang="es-ES" smtClean="0"/>
              <a:t>Fourth level </a:t>
            </a:r>
          </a:p>
        </p:txBody>
      </p:sp>
      <p:sp>
        <p:nvSpPr>
          <p:cNvPr id="1029" name="Rectangle 10"/>
          <p:cNvSpPr>
            <a:spLocks noChangeArrowheads="1"/>
          </p:cNvSpPr>
          <p:nvPr userDrawn="1"/>
        </p:nvSpPr>
        <p:spPr bwMode="auto">
          <a:xfrm>
            <a:off x="8915400" y="2997200"/>
            <a:ext cx="228600" cy="360363"/>
          </a:xfrm>
          <a:prstGeom prst="rect">
            <a:avLst/>
          </a:prstGeom>
          <a:solidFill>
            <a:srgbClr val="4C4C4C"/>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defRPr/>
            </a:pPr>
            <a:endParaRPr lang="es-ES" altLang="es-ES" smtClean="0"/>
          </a:p>
        </p:txBody>
      </p:sp>
      <p:sp>
        <p:nvSpPr>
          <p:cNvPr id="1030" name="Text Box 11"/>
          <p:cNvSpPr txBox="1">
            <a:spLocks noChangeArrowheads="1"/>
          </p:cNvSpPr>
          <p:nvPr userDrawn="1"/>
        </p:nvSpPr>
        <p:spPr bwMode="auto">
          <a:xfrm>
            <a:off x="8870950" y="3021013"/>
            <a:ext cx="288925" cy="122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spcBef>
                <a:spcPct val="50000"/>
              </a:spcBef>
              <a:defRPr/>
            </a:pPr>
            <a:fld id="{40A58C44-D616-4B0D-BEFB-52853F3325ED}" type="slidenum">
              <a:rPr lang="es-ES_tradnl" altLang="es-ES" sz="800" smtClean="0"/>
              <a:pPr eaLnBrk="1" hangingPunct="1">
                <a:spcBef>
                  <a:spcPct val="50000"/>
                </a:spcBef>
                <a:defRPr/>
              </a:pPr>
              <a:t>‹Nº›</a:t>
            </a:fld>
            <a:endParaRPr lang="es-ES" altLang="es-ES" sz="800" smtClean="0"/>
          </a:p>
        </p:txBody>
      </p:sp>
    </p:spTree>
  </p:cSld>
  <p:clrMap bg1="lt1" tx1="dk1" bg2="lt2" tx2="dk2" accent1="accent1" accent2="accent2" accent3="accent3" accent4="accent4" accent5="accent5" accent6="accent6" hlink="hlink" folHlink="folHlink"/>
  <p:sldLayoutIdLst>
    <p:sldLayoutId id="214748411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iming>
    <p:tnLst>
      <p:par>
        <p:cTn id="1" dur="indefinite" restart="never" nodeType="tmRoot"/>
      </p:par>
    </p:tnLst>
  </p:timing>
  <p:hf sldNum="0" hdr="0" dt="0"/>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p:titleStyle>
    <p:body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1202_Footer_PPT"/>
          <p:cNvPicPr>
            <a:picLocks noChangeAspect="1" noChangeArrowheads="1"/>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0" y="6423025"/>
            <a:ext cx="91598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9571" name="Rectangle 3"/>
          <p:cNvSpPr>
            <a:spLocks noGrp="1" noChangeArrowheads="1"/>
          </p:cNvSpPr>
          <p:nvPr>
            <p:ph type="ftr" sz="quarter" idx="3"/>
          </p:nvPr>
        </p:nvSpPr>
        <p:spPr bwMode="auto">
          <a:xfrm>
            <a:off x="2771775" y="6524625"/>
            <a:ext cx="4244975" cy="144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sz="800"/>
            </a:lvl1pPr>
          </a:lstStyle>
          <a:p>
            <a:pPr>
              <a:defRPr/>
            </a:pPr>
            <a:r>
              <a:rPr lang="es-ES" altLang="es-ES"/>
              <a:t>Presentación Gamesa 2012</a:t>
            </a:r>
          </a:p>
        </p:txBody>
      </p:sp>
      <p:sp>
        <p:nvSpPr>
          <p:cNvPr id="749572" name="Rectangle 4"/>
          <p:cNvSpPr>
            <a:spLocks noGrp="1" noChangeArrowheads="1"/>
          </p:cNvSpPr>
          <p:nvPr>
            <p:ph type="dt" sz="quarter" idx="2"/>
          </p:nvPr>
        </p:nvSpPr>
        <p:spPr bwMode="auto">
          <a:xfrm>
            <a:off x="1403350" y="6524625"/>
            <a:ext cx="1079500" cy="144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a:defRPr sz="800"/>
            </a:lvl1pPr>
          </a:lstStyle>
          <a:p>
            <a:pPr>
              <a:defRPr/>
            </a:pPr>
            <a:r>
              <a:rPr lang="en-US" altLang="es-ES"/>
              <a:t>Feb. 2012</a:t>
            </a:r>
            <a:endParaRPr lang="en-GB" altLang="es-ES"/>
          </a:p>
        </p:txBody>
      </p:sp>
      <p:sp>
        <p:nvSpPr>
          <p:cNvPr id="2053" name="Rectangle 6"/>
          <p:cNvSpPr>
            <a:spLocks noChangeArrowheads="1"/>
          </p:cNvSpPr>
          <p:nvPr userDrawn="1"/>
        </p:nvSpPr>
        <p:spPr bwMode="auto">
          <a:xfrm>
            <a:off x="8915400" y="2997200"/>
            <a:ext cx="228600" cy="360363"/>
          </a:xfrm>
          <a:prstGeom prst="rect">
            <a:avLst/>
          </a:prstGeom>
          <a:solidFill>
            <a:srgbClr val="4C4C4C"/>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defRPr/>
            </a:pPr>
            <a:endParaRPr lang="es-ES" altLang="es-ES" smtClean="0"/>
          </a:p>
        </p:txBody>
      </p:sp>
      <p:sp>
        <p:nvSpPr>
          <p:cNvPr id="2054" name="Text Box 7"/>
          <p:cNvSpPr txBox="1">
            <a:spLocks noChangeArrowheads="1"/>
          </p:cNvSpPr>
          <p:nvPr userDrawn="1"/>
        </p:nvSpPr>
        <p:spPr bwMode="auto">
          <a:xfrm>
            <a:off x="8870950" y="3021013"/>
            <a:ext cx="288925" cy="122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spcBef>
                <a:spcPct val="50000"/>
              </a:spcBef>
              <a:defRPr/>
            </a:pPr>
            <a:fld id="{58C1EDFF-6E83-47CA-ACF6-1E4D25258F2A}" type="slidenum">
              <a:rPr lang="es-ES_tradnl" altLang="es-ES" sz="800" smtClean="0"/>
              <a:pPr eaLnBrk="1" hangingPunct="1">
                <a:spcBef>
                  <a:spcPct val="50000"/>
                </a:spcBef>
                <a:defRPr/>
              </a:pPr>
              <a:t>‹Nº›</a:t>
            </a:fld>
            <a:endParaRPr lang="es-ES" altLang="es-ES" sz="800" smtClean="0"/>
          </a:p>
        </p:txBody>
      </p:sp>
      <p:sp>
        <p:nvSpPr>
          <p:cNvPr id="2055" name="Rectangle 8"/>
          <p:cNvSpPr>
            <a:spLocks noChangeArrowheads="1"/>
          </p:cNvSpPr>
          <p:nvPr userDrawn="1"/>
        </p:nvSpPr>
        <p:spPr bwMode="auto">
          <a:xfrm>
            <a:off x="0" y="0"/>
            <a:ext cx="9159875" cy="6423025"/>
          </a:xfrm>
          <a:prstGeom prst="rect">
            <a:avLst/>
          </a:prstGeom>
          <a:solidFill>
            <a:schemeClr val="hlink"/>
          </a:solidFill>
          <a:ln>
            <a:noFill/>
          </a:ln>
          <a:effectLst/>
          <a:extLst>
            <a:ext uri="{91240B29-F687-4F45-9708-019B960494DF}">
              <a14:hiddenLine xmlns:a14="http://schemas.microsoft.com/office/drawing/2010/main" xmlns="" w="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defRPr/>
            </a:pPr>
            <a:endParaRPr lang="es-ES" altLang="es-ES" smtClean="0"/>
          </a:p>
        </p:txBody>
      </p:sp>
    </p:spTree>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p:titleStyle>
    <p:body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descr="1202_Footer_PPT"/>
          <p:cNvPicPr>
            <a:picLocks noChangeAspect="1" noChangeArrowheads="1"/>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0" y="6423025"/>
            <a:ext cx="91598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1619" name="Rectangle 3"/>
          <p:cNvSpPr>
            <a:spLocks noGrp="1" noChangeArrowheads="1"/>
          </p:cNvSpPr>
          <p:nvPr>
            <p:ph type="ftr" sz="quarter" idx="3"/>
          </p:nvPr>
        </p:nvSpPr>
        <p:spPr bwMode="auto">
          <a:xfrm>
            <a:off x="2771775" y="6524625"/>
            <a:ext cx="4244975" cy="144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sz="800"/>
            </a:lvl1pPr>
          </a:lstStyle>
          <a:p>
            <a:pPr>
              <a:defRPr/>
            </a:pPr>
            <a:r>
              <a:rPr lang="es-ES" altLang="es-ES"/>
              <a:t>Presentación Gamesa 2012</a:t>
            </a:r>
          </a:p>
        </p:txBody>
      </p:sp>
      <p:sp>
        <p:nvSpPr>
          <p:cNvPr id="751620" name="Rectangle 4"/>
          <p:cNvSpPr>
            <a:spLocks noGrp="1" noChangeArrowheads="1"/>
          </p:cNvSpPr>
          <p:nvPr>
            <p:ph type="dt" sz="quarter" idx="2"/>
          </p:nvPr>
        </p:nvSpPr>
        <p:spPr bwMode="auto">
          <a:xfrm>
            <a:off x="1403350" y="6524625"/>
            <a:ext cx="1079500" cy="144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a:defRPr sz="800"/>
            </a:lvl1pPr>
          </a:lstStyle>
          <a:p>
            <a:pPr>
              <a:defRPr/>
            </a:pPr>
            <a:r>
              <a:rPr lang="en-US" altLang="es-ES"/>
              <a:t>Feb. 2012</a:t>
            </a:r>
            <a:endParaRPr lang="en-GB" altLang="es-ES"/>
          </a:p>
        </p:txBody>
      </p:sp>
      <p:sp>
        <p:nvSpPr>
          <p:cNvPr id="3077" name="Rectangle 5"/>
          <p:cNvSpPr>
            <a:spLocks noChangeArrowheads="1"/>
          </p:cNvSpPr>
          <p:nvPr userDrawn="1"/>
        </p:nvSpPr>
        <p:spPr bwMode="auto">
          <a:xfrm>
            <a:off x="8915400" y="2997200"/>
            <a:ext cx="228600" cy="360363"/>
          </a:xfrm>
          <a:prstGeom prst="rect">
            <a:avLst/>
          </a:prstGeom>
          <a:solidFill>
            <a:srgbClr val="4C4C4C"/>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defRPr/>
            </a:pPr>
            <a:endParaRPr lang="es-ES" altLang="es-ES" smtClean="0"/>
          </a:p>
        </p:txBody>
      </p:sp>
      <p:sp>
        <p:nvSpPr>
          <p:cNvPr id="3078" name="Text Box 6"/>
          <p:cNvSpPr txBox="1">
            <a:spLocks noChangeArrowheads="1"/>
          </p:cNvSpPr>
          <p:nvPr userDrawn="1"/>
        </p:nvSpPr>
        <p:spPr bwMode="auto">
          <a:xfrm>
            <a:off x="8870950" y="3021013"/>
            <a:ext cx="288925" cy="122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spcBef>
                <a:spcPct val="50000"/>
              </a:spcBef>
              <a:defRPr/>
            </a:pPr>
            <a:fld id="{A25C72BC-1D97-4430-8578-5E8369B0E5C4}" type="slidenum">
              <a:rPr lang="es-ES_tradnl" altLang="es-ES" sz="800" smtClean="0"/>
              <a:pPr eaLnBrk="1" hangingPunct="1">
                <a:spcBef>
                  <a:spcPct val="50000"/>
                </a:spcBef>
                <a:defRPr/>
              </a:pPr>
              <a:t>‹Nº›</a:t>
            </a:fld>
            <a:endParaRPr lang="es-ES" altLang="es-ES" sz="800" smtClean="0"/>
          </a:p>
        </p:txBody>
      </p:sp>
      <p:sp>
        <p:nvSpPr>
          <p:cNvPr id="3079" name="Rectangle 7"/>
          <p:cNvSpPr>
            <a:spLocks noChangeArrowheads="1"/>
          </p:cNvSpPr>
          <p:nvPr userDrawn="1"/>
        </p:nvSpPr>
        <p:spPr bwMode="auto">
          <a:xfrm>
            <a:off x="0" y="0"/>
            <a:ext cx="9159875" cy="6423025"/>
          </a:xfrm>
          <a:prstGeom prst="rect">
            <a:avLst/>
          </a:prstGeom>
          <a:solidFill>
            <a:schemeClr val="bg2"/>
          </a:solidFill>
          <a:ln>
            <a:noFill/>
          </a:ln>
          <a:effectLst/>
          <a:extLst>
            <a:ext uri="{91240B29-F687-4F45-9708-019B960494DF}">
              <a14:hiddenLine xmlns:a14="http://schemas.microsoft.com/office/drawing/2010/main" xmlns="" w="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defRPr/>
            </a:pPr>
            <a:endParaRPr lang="es-ES" altLang="es-ES" smtClean="0"/>
          </a:p>
        </p:txBody>
      </p:sp>
    </p:spTree>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p:hf sldNum="0" hdr="0"/>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p:titleStyle>
    <p:body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5"/>
          <p:cNvSpPr>
            <a:spLocks noChangeArrowheads="1"/>
          </p:cNvSpPr>
          <p:nvPr userDrawn="1"/>
        </p:nvSpPr>
        <p:spPr bwMode="auto">
          <a:xfrm>
            <a:off x="8915400" y="2997200"/>
            <a:ext cx="228600" cy="360363"/>
          </a:xfrm>
          <a:prstGeom prst="rect">
            <a:avLst/>
          </a:prstGeom>
          <a:solidFill>
            <a:srgbClr val="4C4C4C"/>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defRPr/>
            </a:pPr>
            <a:endParaRPr lang="es-ES" altLang="es-ES" smtClean="0"/>
          </a:p>
        </p:txBody>
      </p:sp>
      <p:sp>
        <p:nvSpPr>
          <p:cNvPr id="4099" name="Text Box 6"/>
          <p:cNvSpPr txBox="1">
            <a:spLocks noChangeArrowheads="1"/>
          </p:cNvSpPr>
          <p:nvPr userDrawn="1"/>
        </p:nvSpPr>
        <p:spPr bwMode="auto">
          <a:xfrm>
            <a:off x="8870950" y="3021013"/>
            <a:ext cx="288925" cy="122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eaLnBrk="0" hangingPunct="0">
              <a:defRPr b="1">
                <a:solidFill>
                  <a:schemeClr val="bg1"/>
                </a:solidFill>
                <a:latin typeface="Tahoma" pitchFamily="34" charset="0"/>
                <a:cs typeface="Arial" charset="0"/>
              </a:defRPr>
            </a:lvl1pPr>
            <a:lvl2pPr marL="742950" indent="-285750" eaLnBrk="0" hangingPunct="0">
              <a:defRPr b="1">
                <a:solidFill>
                  <a:schemeClr val="bg1"/>
                </a:solidFill>
                <a:latin typeface="Tahoma" pitchFamily="34" charset="0"/>
                <a:cs typeface="Arial" charset="0"/>
              </a:defRPr>
            </a:lvl2pPr>
            <a:lvl3pPr marL="1143000" indent="-228600" eaLnBrk="0" hangingPunct="0">
              <a:defRPr b="1">
                <a:solidFill>
                  <a:schemeClr val="bg1"/>
                </a:solidFill>
                <a:latin typeface="Tahoma" pitchFamily="34" charset="0"/>
                <a:cs typeface="Arial" charset="0"/>
              </a:defRPr>
            </a:lvl3pPr>
            <a:lvl4pPr marL="1600200" indent="-228600" eaLnBrk="0" hangingPunct="0">
              <a:defRPr b="1">
                <a:solidFill>
                  <a:schemeClr val="bg1"/>
                </a:solidFill>
                <a:latin typeface="Tahoma" pitchFamily="34" charset="0"/>
                <a:cs typeface="Arial" charset="0"/>
              </a:defRPr>
            </a:lvl4pPr>
            <a:lvl5pPr marL="2057400" indent="-228600" eaLnBrk="0" hangingPunct="0">
              <a:defRPr b="1">
                <a:solidFill>
                  <a:schemeClr val="bg1"/>
                </a:solidFill>
                <a:latin typeface="Tahoma" pitchFamily="34" charset="0"/>
                <a:cs typeface="Arial" charset="0"/>
              </a:defRPr>
            </a:lvl5pPr>
            <a:lvl6pPr marL="2514600" indent="-228600" algn="ctr" eaLnBrk="0" fontAlgn="base" hangingPunct="0">
              <a:spcBef>
                <a:spcPct val="0"/>
              </a:spcBef>
              <a:spcAft>
                <a:spcPct val="0"/>
              </a:spcAft>
              <a:defRPr b="1">
                <a:solidFill>
                  <a:schemeClr val="bg1"/>
                </a:solidFill>
                <a:latin typeface="Tahoma" pitchFamily="34" charset="0"/>
                <a:cs typeface="Arial" charset="0"/>
              </a:defRPr>
            </a:lvl6pPr>
            <a:lvl7pPr marL="2971800" indent="-228600" algn="ctr" eaLnBrk="0" fontAlgn="base" hangingPunct="0">
              <a:spcBef>
                <a:spcPct val="0"/>
              </a:spcBef>
              <a:spcAft>
                <a:spcPct val="0"/>
              </a:spcAft>
              <a:defRPr b="1">
                <a:solidFill>
                  <a:schemeClr val="bg1"/>
                </a:solidFill>
                <a:latin typeface="Tahoma" pitchFamily="34" charset="0"/>
                <a:cs typeface="Arial" charset="0"/>
              </a:defRPr>
            </a:lvl7pPr>
            <a:lvl8pPr marL="3429000" indent="-228600" algn="ctr" eaLnBrk="0" fontAlgn="base" hangingPunct="0">
              <a:spcBef>
                <a:spcPct val="0"/>
              </a:spcBef>
              <a:spcAft>
                <a:spcPct val="0"/>
              </a:spcAft>
              <a:defRPr b="1">
                <a:solidFill>
                  <a:schemeClr val="bg1"/>
                </a:solidFill>
                <a:latin typeface="Tahoma" pitchFamily="34" charset="0"/>
                <a:cs typeface="Arial" charset="0"/>
              </a:defRPr>
            </a:lvl8pPr>
            <a:lvl9pPr marL="3886200" indent="-228600" algn="ctr" eaLnBrk="0" fontAlgn="base" hangingPunct="0">
              <a:spcBef>
                <a:spcPct val="0"/>
              </a:spcBef>
              <a:spcAft>
                <a:spcPct val="0"/>
              </a:spcAft>
              <a:defRPr b="1">
                <a:solidFill>
                  <a:schemeClr val="bg1"/>
                </a:solidFill>
                <a:latin typeface="Tahoma" pitchFamily="34" charset="0"/>
                <a:cs typeface="Arial" charset="0"/>
              </a:defRPr>
            </a:lvl9pPr>
          </a:lstStyle>
          <a:p>
            <a:pPr eaLnBrk="1" hangingPunct="1">
              <a:spcBef>
                <a:spcPct val="50000"/>
              </a:spcBef>
              <a:defRPr/>
            </a:pPr>
            <a:fld id="{37924140-C621-4FE2-B92D-E7A22AE97FC5}" type="slidenum">
              <a:rPr lang="es-ES_tradnl" altLang="es-ES" sz="800" smtClean="0"/>
              <a:pPr eaLnBrk="1" hangingPunct="1">
                <a:spcBef>
                  <a:spcPct val="50000"/>
                </a:spcBef>
                <a:defRPr/>
              </a:pPr>
              <a:t>‹Nº›</a:t>
            </a:fld>
            <a:endParaRPr lang="es-ES" altLang="es-ES" sz="800" smtClean="0"/>
          </a:p>
        </p:txBody>
      </p:sp>
    </p:spTree>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timing>
    <p:tnLst>
      <p:par>
        <p:cTn id="1" dur="indefinite" restart="never" nodeType="tmRoot"/>
      </p:par>
    </p:tnLst>
  </p:timing>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p:titleStyle>
    <p:body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Educación para la salud</a:t>
            </a:r>
            <a:endParaRPr lang="es-ES" dirty="0"/>
          </a:p>
        </p:txBody>
      </p:sp>
      <p:sp>
        <p:nvSpPr>
          <p:cNvPr id="4" name="TextBox 3"/>
          <p:cNvSpPr txBox="1"/>
          <p:nvPr/>
        </p:nvSpPr>
        <p:spPr>
          <a:xfrm>
            <a:off x="5508104" y="5877272"/>
            <a:ext cx="3384376" cy="369332"/>
          </a:xfrm>
          <a:prstGeom prst="rect">
            <a:avLst/>
          </a:prstGeom>
          <a:noFill/>
        </p:spPr>
        <p:txBody>
          <a:bodyPr wrap="square" rtlCol="0">
            <a:spAutoFit/>
          </a:bodyPr>
          <a:lstStyle/>
          <a:p>
            <a:r>
              <a:rPr lang="es-ES" dirty="0" smtClean="0"/>
              <a:t>Livia </a:t>
            </a:r>
            <a:r>
              <a:rPr lang="es-ES" dirty="0" err="1" smtClean="0"/>
              <a:t>Llorca</a:t>
            </a:r>
            <a:r>
              <a:rPr lang="es-ES" dirty="0" smtClean="0"/>
              <a:t> Santana</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s-ES" altLang="es-ES" dirty="0" smtClean="0"/>
              <a:t>Educación para la Salud</a:t>
            </a:r>
            <a:endParaRPr lang="es-ES" altLang="es-ES" dirty="0"/>
          </a:p>
        </p:txBody>
      </p:sp>
      <p:sp>
        <p:nvSpPr>
          <p:cNvPr id="4" name="TextBox 3"/>
          <p:cNvSpPr txBox="1"/>
          <p:nvPr/>
        </p:nvSpPr>
        <p:spPr>
          <a:xfrm>
            <a:off x="2754640" y="2607005"/>
            <a:ext cx="3528392" cy="707886"/>
          </a:xfrm>
          <a:prstGeom prst="rect">
            <a:avLst/>
          </a:prstGeom>
          <a:noFill/>
        </p:spPr>
        <p:txBody>
          <a:bodyPr wrap="square" rtlCol="0">
            <a:spAutoFit/>
          </a:bodyPr>
          <a:lstStyle/>
          <a:p>
            <a:r>
              <a:rPr lang="es-ES" sz="4000" dirty="0" smtClean="0"/>
              <a:t>SALUD</a:t>
            </a:r>
            <a:endParaRPr lang="es-ES" sz="4000" dirty="0"/>
          </a:p>
        </p:txBody>
      </p:sp>
      <p:sp>
        <p:nvSpPr>
          <p:cNvPr id="5" name="TextBox 4"/>
          <p:cNvSpPr txBox="1"/>
          <p:nvPr/>
        </p:nvSpPr>
        <p:spPr>
          <a:xfrm>
            <a:off x="1403648" y="5939988"/>
            <a:ext cx="2448272" cy="369332"/>
          </a:xfrm>
          <a:prstGeom prst="rect">
            <a:avLst/>
          </a:prstGeom>
          <a:noFill/>
        </p:spPr>
        <p:txBody>
          <a:bodyPr wrap="square" rtlCol="0">
            <a:spAutoFit/>
          </a:bodyPr>
          <a:lstStyle/>
          <a:p>
            <a:r>
              <a:rPr lang="es-ES" dirty="0" smtClean="0">
                <a:solidFill>
                  <a:srgbClr val="251B72"/>
                </a:solidFill>
              </a:rPr>
              <a:t>"No enfermedad"</a:t>
            </a:r>
            <a:endParaRPr lang="es-ES" dirty="0">
              <a:solidFill>
                <a:srgbClr val="251B72"/>
              </a:solidFill>
            </a:endParaRPr>
          </a:p>
        </p:txBody>
      </p:sp>
      <p:sp>
        <p:nvSpPr>
          <p:cNvPr id="6" name="Chevron 5"/>
          <p:cNvSpPr/>
          <p:nvPr/>
        </p:nvSpPr>
        <p:spPr bwMode="auto">
          <a:xfrm>
            <a:off x="3995936" y="5939988"/>
            <a:ext cx="1152128" cy="369332"/>
          </a:xfrm>
          <a:prstGeom prst="chevron">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TextBox 6"/>
          <p:cNvSpPr txBox="1"/>
          <p:nvPr/>
        </p:nvSpPr>
        <p:spPr>
          <a:xfrm>
            <a:off x="5220072" y="5939988"/>
            <a:ext cx="2664296" cy="369332"/>
          </a:xfrm>
          <a:prstGeom prst="rect">
            <a:avLst/>
          </a:prstGeom>
          <a:noFill/>
        </p:spPr>
        <p:txBody>
          <a:bodyPr wrap="square" rtlCol="0">
            <a:spAutoFit/>
          </a:bodyPr>
          <a:lstStyle/>
          <a:p>
            <a:r>
              <a:rPr lang="es-ES" dirty="0" smtClean="0">
                <a:solidFill>
                  <a:srgbClr val="251B72"/>
                </a:solidFill>
              </a:rPr>
              <a:t>Concepto global</a:t>
            </a:r>
            <a:endParaRPr lang="es-ES" dirty="0">
              <a:solidFill>
                <a:srgbClr val="251B72"/>
              </a:solidFill>
            </a:endParaRPr>
          </a:p>
        </p:txBody>
      </p:sp>
      <p:sp>
        <p:nvSpPr>
          <p:cNvPr id="8" name="Title 2"/>
          <p:cNvSpPr txBox="1">
            <a:spLocks/>
          </p:cNvSpPr>
          <p:nvPr/>
        </p:nvSpPr>
        <p:spPr>
          <a:xfrm>
            <a:off x="457200" y="1844824"/>
            <a:ext cx="8229600" cy="114300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600" dirty="0" smtClean="0">
                <a:solidFill>
                  <a:srgbClr val="251B72"/>
                </a:solidFill>
              </a:rPr>
              <a:t>Salud</a:t>
            </a:r>
            <a:endParaRPr lang="es-ES" sz="3600" dirty="0">
              <a:solidFill>
                <a:srgbClr val="251B72"/>
              </a:solidFill>
            </a:endParaRPr>
          </a:p>
        </p:txBody>
      </p:sp>
      <p:sp>
        <p:nvSpPr>
          <p:cNvPr id="9" name="Content Placeholder 3"/>
          <p:cNvSpPr txBox="1">
            <a:spLocks/>
          </p:cNvSpPr>
          <p:nvPr/>
        </p:nvSpPr>
        <p:spPr>
          <a:xfrm>
            <a:off x="1475656" y="2564904"/>
            <a:ext cx="7200032" cy="1440160"/>
          </a:xfrm>
          <a:prstGeom prst="rect">
            <a:avLst/>
          </a:prstGeom>
        </p:spPr>
        <p:txBody>
          <a:bodyPr/>
          <a:lst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a:lstStyle>
          <a:p>
            <a:pPr marL="0" indent="0">
              <a:buNone/>
            </a:pPr>
            <a:r>
              <a:rPr lang="es-ES" sz="2800" dirty="0" smtClean="0"/>
              <a:t>"Un estado completo de bienestar físico, mental y social, y no solo la ausencia de enfermedad". OMS (1948)</a:t>
            </a:r>
            <a:endParaRPr lang="es-ES" sz="2800" dirty="0"/>
          </a:p>
        </p:txBody>
      </p:sp>
      <p:sp>
        <p:nvSpPr>
          <p:cNvPr id="10" name="Content Placeholder 3"/>
          <p:cNvSpPr txBox="1">
            <a:spLocks/>
          </p:cNvSpPr>
          <p:nvPr/>
        </p:nvSpPr>
        <p:spPr>
          <a:xfrm>
            <a:off x="1547664" y="3933056"/>
            <a:ext cx="7200032" cy="2047582"/>
          </a:xfrm>
          <a:prstGeom prst="rect">
            <a:avLst/>
          </a:prstGeom>
        </p:spPr>
        <p:txBody>
          <a:bodyPr/>
          <a:lst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a:lstStyle>
          <a:p>
            <a:pPr marL="0" indent="0">
              <a:buNone/>
            </a:pPr>
            <a:r>
              <a:rPr lang="es-ES" sz="2400" b="0" dirty="0" smtClean="0"/>
              <a:t>La posesión del mejor estado de salud del que se es capaz de conseguir constituye uno de los derechos fundamentales de todo ser humano cualquiera que sea su raza, religión, ideología política y condición económico-social</a:t>
            </a:r>
            <a:endParaRPr lang="es-ES" sz="2400" b="0" dirty="0"/>
          </a:p>
        </p:txBody>
      </p:sp>
      <p:graphicFrame>
        <p:nvGraphicFramePr>
          <p:cNvPr id="12" name="Diagram 11"/>
          <p:cNvGraphicFramePr/>
          <p:nvPr>
            <p:extLst>
              <p:ext uri="{D42A27DB-BD31-4B8C-83A1-F6EECF244321}">
                <p14:modId xmlns:p14="http://schemas.microsoft.com/office/powerpoint/2010/main" xmlns="" val="2628296048"/>
              </p:ext>
            </p:extLst>
          </p:nvPr>
        </p:nvGraphicFramePr>
        <p:xfrm>
          <a:off x="532616" y="548680"/>
          <a:ext cx="8143072" cy="951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51040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457200" y="1844824"/>
            <a:ext cx="8229600" cy="114300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600" dirty="0" smtClean="0">
                <a:solidFill>
                  <a:srgbClr val="251B72"/>
                </a:solidFill>
              </a:rPr>
              <a:t>Promoción de la salud</a:t>
            </a:r>
            <a:endParaRPr lang="es-ES" sz="3600" dirty="0">
              <a:solidFill>
                <a:srgbClr val="251B72"/>
              </a:solidFill>
            </a:endParaRPr>
          </a:p>
        </p:txBody>
      </p:sp>
      <p:sp>
        <p:nvSpPr>
          <p:cNvPr id="4" name="Content Placeholder 3"/>
          <p:cNvSpPr txBox="1">
            <a:spLocks/>
          </p:cNvSpPr>
          <p:nvPr/>
        </p:nvSpPr>
        <p:spPr>
          <a:xfrm>
            <a:off x="1475656" y="2564904"/>
            <a:ext cx="7200032" cy="2088828"/>
          </a:xfrm>
          <a:prstGeom prst="rect">
            <a:avLst/>
          </a:prstGeom>
        </p:spPr>
        <p:txBody>
          <a:bodyPr/>
          <a:lst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a:lstStyle>
          <a:p>
            <a:pPr marL="0" indent="0">
              <a:buNone/>
            </a:pPr>
            <a:r>
              <a:rPr lang="es-ES" sz="2800" dirty="0" smtClean="0"/>
              <a:t>"Proceso que capacita a las personas para controlar y mejorar su salud" OMS </a:t>
            </a:r>
            <a:r>
              <a:rPr lang="es-ES" sz="2800" dirty="0"/>
              <a:t>(</a:t>
            </a:r>
            <a:r>
              <a:rPr lang="es-ES" sz="2800" dirty="0" smtClean="0"/>
              <a:t>1986)</a:t>
            </a:r>
            <a:endParaRPr lang="es-ES" sz="2800" dirty="0"/>
          </a:p>
        </p:txBody>
      </p:sp>
      <p:graphicFrame>
        <p:nvGraphicFramePr>
          <p:cNvPr id="9" name="Diagram 8"/>
          <p:cNvGraphicFramePr/>
          <p:nvPr>
            <p:extLst>
              <p:ext uri="{D42A27DB-BD31-4B8C-83A1-F6EECF244321}">
                <p14:modId xmlns:p14="http://schemas.microsoft.com/office/powerpoint/2010/main" xmlns="" val="835236589"/>
              </p:ext>
            </p:extLst>
          </p:nvPr>
        </p:nvGraphicFramePr>
        <p:xfrm>
          <a:off x="532616" y="548680"/>
          <a:ext cx="8143072" cy="951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344500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a:xfrm>
            <a:off x="457200" y="1844824"/>
            <a:ext cx="8229600" cy="114300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600" dirty="0" smtClean="0">
                <a:solidFill>
                  <a:srgbClr val="251B72"/>
                </a:solidFill>
              </a:rPr>
              <a:t>¿Qué es </a:t>
            </a:r>
            <a:r>
              <a:rPr lang="es-ES" sz="3600" dirty="0" err="1" smtClean="0">
                <a:solidFill>
                  <a:srgbClr val="251B72"/>
                </a:solidFill>
              </a:rPr>
              <a:t>EpS</a:t>
            </a:r>
            <a:r>
              <a:rPr lang="es-ES" sz="3600" dirty="0" smtClean="0">
                <a:solidFill>
                  <a:srgbClr val="251B72"/>
                </a:solidFill>
              </a:rPr>
              <a:t>?</a:t>
            </a:r>
            <a:endParaRPr lang="es-ES" sz="3600" dirty="0">
              <a:solidFill>
                <a:srgbClr val="251B72"/>
              </a:solidFill>
            </a:endParaRPr>
          </a:p>
        </p:txBody>
      </p:sp>
      <p:sp>
        <p:nvSpPr>
          <p:cNvPr id="7" name="Content Placeholder 3"/>
          <p:cNvSpPr txBox="1">
            <a:spLocks/>
          </p:cNvSpPr>
          <p:nvPr/>
        </p:nvSpPr>
        <p:spPr>
          <a:xfrm>
            <a:off x="937360" y="2636912"/>
            <a:ext cx="7704088" cy="3673153"/>
          </a:xfrm>
          <a:prstGeom prst="rect">
            <a:avLst/>
          </a:prstGeom>
        </p:spPr>
        <p:txBody>
          <a:bodyPr/>
          <a:lst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a:lstStyle>
          <a:p>
            <a:pPr marL="0" indent="0">
              <a:buNone/>
            </a:pPr>
            <a:r>
              <a:rPr lang="es-ES" sz="2400" dirty="0" smtClean="0"/>
              <a:t>"La educación para la salud aborda no solamente la transmisión de información, sino también el fomento de la motivación, las habilidades personales y la autoestima, necesarias para adoptar las medidas necesarias para mejorar la salud"  (OMS).</a:t>
            </a:r>
            <a:endParaRPr lang="es-ES" sz="2400" dirty="0"/>
          </a:p>
        </p:txBody>
      </p:sp>
      <p:graphicFrame>
        <p:nvGraphicFramePr>
          <p:cNvPr id="8" name="Diagram 7"/>
          <p:cNvGraphicFramePr/>
          <p:nvPr>
            <p:extLst>
              <p:ext uri="{D42A27DB-BD31-4B8C-83A1-F6EECF244321}">
                <p14:modId xmlns:p14="http://schemas.microsoft.com/office/powerpoint/2010/main" xmlns="" val="2867829962"/>
              </p:ext>
            </p:extLst>
          </p:nvPr>
        </p:nvGraphicFramePr>
        <p:xfrm>
          <a:off x="532616" y="548680"/>
          <a:ext cx="8143072" cy="951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929116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s-ES" altLang="es-ES" dirty="0"/>
              <a:t>E</a:t>
            </a:r>
            <a:r>
              <a:rPr lang="es-ES" altLang="es-ES" dirty="0" smtClean="0"/>
              <a:t>ducación para la Salud</a:t>
            </a:r>
            <a:endParaRPr lang="es-ES" altLang="es-ES" dirty="0"/>
          </a:p>
        </p:txBody>
      </p:sp>
      <p:sp>
        <p:nvSpPr>
          <p:cNvPr id="5" name="Oval 4"/>
          <p:cNvSpPr/>
          <p:nvPr/>
        </p:nvSpPr>
        <p:spPr bwMode="auto">
          <a:xfrm>
            <a:off x="2391936" y="2348880"/>
            <a:ext cx="4032448" cy="1512168"/>
          </a:xfrm>
          <a:prstGeom prst="ellipse">
            <a:avLst/>
          </a:prstGeom>
          <a:gradFill flip="none" rotWithShape="1">
            <a:gsLst>
              <a:gs pos="0">
                <a:srgbClr val="251B72">
                  <a:tint val="66000"/>
                  <a:satMod val="160000"/>
                </a:srgbClr>
              </a:gs>
              <a:gs pos="50000">
                <a:srgbClr val="251B72">
                  <a:tint val="44500"/>
                  <a:satMod val="160000"/>
                </a:srgbClr>
              </a:gs>
              <a:gs pos="100000">
                <a:srgbClr val="251B72">
                  <a:tint val="23500"/>
                  <a:satMod val="160000"/>
                </a:srgbClr>
              </a:gs>
            </a:gsLst>
            <a:path path="circle">
              <a:fillToRect l="50000" t="50000" r="50000" b="50000"/>
            </a:path>
            <a:tileRect/>
          </a:gradFill>
          <a:ln w="2857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6" name="Bent Arrow 5"/>
          <p:cNvSpPr/>
          <p:nvPr/>
        </p:nvSpPr>
        <p:spPr bwMode="auto">
          <a:xfrm flipV="1">
            <a:off x="1259632" y="1844824"/>
            <a:ext cx="882432" cy="1512168"/>
          </a:xfrm>
          <a:prstGeom prst="bentArrow">
            <a:avLst/>
          </a:prstGeom>
          <a:solidFill>
            <a:srgbClr val="C5C9CE"/>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Bent Arrow 6"/>
          <p:cNvSpPr/>
          <p:nvPr/>
        </p:nvSpPr>
        <p:spPr bwMode="auto">
          <a:xfrm flipH="1" flipV="1">
            <a:off x="6660232" y="1844824"/>
            <a:ext cx="882432" cy="1512168"/>
          </a:xfrm>
          <a:prstGeom prst="bentArrow">
            <a:avLst/>
          </a:prstGeom>
          <a:solidFill>
            <a:srgbClr val="C5C9CE"/>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8" name="Down Arrow 7"/>
          <p:cNvSpPr/>
          <p:nvPr/>
        </p:nvSpPr>
        <p:spPr bwMode="auto">
          <a:xfrm>
            <a:off x="4116386" y="1124744"/>
            <a:ext cx="415868" cy="1060532"/>
          </a:xfrm>
          <a:prstGeom prst="downArrow">
            <a:avLst/>
          </a:prstGeom>
          <a:solidFill>
            <a:srgbClr val="C5C9CE"/>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9" name="Down Arrow 8"/>
          <p:cNvSpPr/>
          <p:nvPr/>
        </p:nvSpPr>
        <p:spPr bwMode="auto">
          <a:xfrm>
            <a:off x="3995936" y="4096660"/>
            <a:ext cx="648072" cy="1060532"/>
          </a:xfrm>
          <a:prstGeom prst="downArrow">
            <a:avLst/>
          </a:prstGeom>
          <a:solidFill>
            <a:srgbClr val="C1B82F"/>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3" name="TextBox 2"/>
          <p:cNvSpPr txBox="1"/>
          <p:nvPr/>
        </p:nvSpPr>
        <p:spPr>
          <a:xfrm>
            <a:off x="179512" y="908718"/>
            <a:ext cx="2448272" cy="646331"/>
          </a:xfrm>
          <a:prstGeom prst="rect">
            <a:avLst/>
          </a:prstGeom>
          <a:noFill/>
        </p:spPr>
        <p:txBody>
          <a:bodyPr wrap="square" rtlCol="0">
            <a:spAutoFit/>
          </a:bodyPr>
          <a:lstStyle/>
          <a:p>
            <a:r>
              <a:rPr lang="es-ES" sz="3600" dirty="0" smtClean="0">
                <a:solidFill>
                  <a:schemeClr val="tx1">
                    <a:lumMod val="90000"/>
                    <a:lumOff val="10000"/>
                  </a:schemeClr>
                </a:solidFill>
              </a:rPr>
              <a:t>Físico</a:t>
            </a:r>
            <a:endParaRPr lang="es-ES" sz="3600" dirty="0">
              <a:solidFill>
                <a:schemeClr val="tx1">
                  <a:lumMod val="90000"/>
                  <a:lumOff val="10000"/>
                </a:schemeClr>
              </a:solidFill>
            </a:endParaRPr>
          </a:p>
        </p:txBody>
      </p:sp>
      <p:sp>
        <p:nvSpPr>
          <p:cNvPr id="10" name="TextBox 9"/>
          <p:cNvSpPr txBox="1"/>
          <p:nvPr/>
        </p:nvSpPr>
        <p:spPr>
          <a:xfrm>
            <a:off x="2915816" y="262387"/>
            <a:ext cx="2736304" cy="646331"/>
          </a:xfrm>
          <a:prstGeom prst="rect">
            <a:avLst/>
          </a:prstGeom>
          <a:noFill/>
        </p:spPr>
        <p:txBody>
          <a:bodyPr wrap="square" rtlCol="0">
            <a:spAutoFit/>
          </a:bodyPr>
          <a:lstStyle/>
          <a:p>
            <a:r>
              <a:rPr lang="es-ES" sz="3600" dirty="0" smtClean="0">
                <a:solidFill>
                  <a:schemeClr val="tx1">
                    <a:lumMod val="90000"/>
                    <a:lumOff val="10000"/>
                  </a:schemeClr>
                </a:solidFill>
              </a:rPr>
              <a:t>Emocional</a:t>
            </a:r>
            <a:endParaRPr lang="es-ES" sz="3600" dirty="0">
              <a:solidFill>
                <a:schemeClr val="tx1">
                  <a:lumMod val="90000"/>
                  <a:lumOff val="10000"/>
                </a:schemeClr>
              </a:solidFill>
            </a:endParaRPr>
          </a:p>
        </p:txBody>
      </p:sp>
      <p:sp>
        <p:nvSpPr>
          <p:cNvPr id="11" name="TextBox 10"/>
          <p:cNvSpPr txBox="1"/>
          <p:nvPr/>
        </p:nvSpPr>
        <p:spPr>
          <a:xfrm>
            <a:off x="6156176" y="908718"/>
            <a:ext cx="2448272" cy="646331"/>
          </a:xfrm>
          <a:prstGeom prst="rect">
            <a:avLst/>
          </a:prstGeom>
          <a:noFill/>
        </p:spPr>
        <p:txBody>
          <a:bodyPr wrap="square" rtlCol="0">
            <a:spAutoFit/>
          </a:bodyPr>
          <a:lstStyle/>
          <a:p>
            <a:r>
              <a:rPr lang="es-ES" sz="3600" dirty="0" smtClean="0">
                <a:solidFill>
                  <a:schemeClr val="tx1">
                    <a:lumMod val="90000"/>
                    <a:lumOff val="10000"/>
                  </a:schemeClr>
                </a:solidFill>
              </a:rPr>
              <a:t>Social</a:t>
            </a:r>
            <a:endParaRPr lang="es-ES" sz="3600" dirty="0">
              <a:solidFill>
                <a:schemeClr val="tx1">
                  <a:lumMod val="90000"/>
                  <a:lumOff val="10000"/>
                </a:schemeClr>
              </a:solidFill>
            </a:endParaRPr>
          </a:p>
        </p:txBody>
      </p:sp>
      <p:sp>
        <p:nvSpPr>
          <p:cNvPr id="12" name="TextBox 11"/>
          <p:cNvSpPr txBox="1"/>
          <p:nvPr/>
        </p:nvSpPr>
        <p:spPr>
          <a:xfrm>
            <a:off x="2915816" y="5301208"/>
            <a:ext cx="2880320" cy="646331"/>
          </a:xfrm>
          <a:prstGeom prst="rect">
            <a:avLst/>
          </a:prstGeom>
          <a:noFill/>
        </p:spPr>
        <p:txBody>
          <a:bodyPr wrap="square" rtlCol="0">
            <a:spAutoFit/>
          </a:bodyPr>
          <a:lstStyle/>
          <a:p>
            <a:r>
              <a:rPr lang="es-ES" sz="3600" dirty="0" smtClean="0">
                <a:solidFill>
                  <a:schemeClr val="tx1">
                    <a:lumMod val="90000"/>
                    <a:lumOff val="10000"/>
                  </a:schemeClr>
                </a:solidFill>
              </a:rPr>
              <a:t>Adaptación</a:t>
            </a:r>
            <a:endParaRPr lang="es-ES" sz="3600" dirty="0">
              <a:solidFill>
                <a:schemeClr val="tx1">
                  <a:lumMod val="90000"/>
                  <a:lumOff val="10000"/>
                </a:schemeClr>
              </a:solidFill>
            </a:endParaRPr>
          </a:p>
        </p:txBody>
      </p:sp>
      <p:sp>
        <p:nvSpPr>
          <p:cNvPr id="13" name="TextBox 12"/>
          <p:cNvSpPr txBox="1"/>
          <p:nvPr/>
        </p:nvSpPr>
        <p:spPr>
          <a:xfrm>
            <a:off x="2915816" y="2782669"/>
            <a:ext cx="2880320" cy="646331"/>
          </a:xfrm>
          <a:prstGeom prst="rect">
            <a:avLst/>
          </a:prstGeom>
          <a:noFill/>
        </p:spPr>
        <p:txBody>
          <a:bodyPr wrap="square" rtlCol="0">
            <a:spAutoFit/>
          </a:bodyPr>
          <a:lstStyle/>
          <a:p>
            <a:r>
              <a:rPr lang="es-ES" sz="3600" dirty="0" smtClean="0">
                <a:solidFill>
                  <a:schemeClr val="tx1">
                    <a:lumMod val="90000"/>
                    <a:lumOff val="10000"/>
                  </a:schemeClr>
                </a:solidFill>
              </a:rPr>
              <a:t>Cambios</a:t>
            </a:r>
            <a:endParaRPr lang="es-ES" sz="3600" dirty="0">
              <a:solidFill>
                <a:schemeClr val="tx1">
                  <a:lumMod val="90000"/>
                  <a:lumOff val="10000"/>
                </a:schemeClr>
              </a:solidFill>
            </a:endParaRPr>
          </a:p>
        </p:txBody>
      </p:sp>
    </p:spTree>
    <p:extLst>
      <p:ext uri="{BB962C8B-B14F-4D97-AF65-F5344CB8AC3E}">
        <p14:creationId xmlns:p14="http://schemas.microsoft.com/office/powerpoint/2010/main" xmlns="" val="64446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wn Arrow Callout 4"/>
          <p:cNvSpPr/>
          <p:nvPr/>
        </p:nvSpPr>
        <p:spPr bwMode="auto">
          <a:xfrm>
            <a:off x="457200" y="1417638"/>
            <a:ext cx="8147248" cy="3379514"/>
          </a:xfrm>
          <a:prstGeom prst="downArrowCallout">
            <a:avLst/>
          </a:prstGeom>
          <a:solidFill>
            <a:srgbClr val="251B72">
              <a:alpha val="25098"/>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3" name="Title 2"/>
          <p:cNvSpPr>
            <a:spLocks noGrp="1"/>
          </p:cNvSpPr>
          <p:nvPr>
            <p:ph type="title"/>
          </p:nvPr>
        </p:nvSpPr>
        <p:spPr/>
        <p:txBody>
          <a:bodyPr/>
          <a:lstStyle/>
          <a:p>
            <a:r>
              <a:rPr lang="es-ES" dirty="0" smtClean="0"/>
              <a:t>NECESIDAD DE APRENDER</a:t>
            </a:r>
            <a:endParaRPr lang="es-ES" dirty="0"/>
          </a:p>
        </p:txBody>
      </p:sp>
      <p:sp>
        <p:nvSpPr>
          <p:cNvPr id="4" name="Content Placeholder 3"/>
          <p:cNvSpPr>
            <a:spLocks noGrp="1"/>
          </p:cNvSpPr>
          <p:nvPr>
            <p:ph idx="1"/>
          </p:nvPr>
        </p:nvSpPr>
        <p:spPr>
          <a:xfrm>
            <a:off x="1980481" y="1700808"/>
            <a:ext cx="5111799" cy="1656184"/>
          </a:xfrm>
        </p:spPr>
        <p:txBody>
          <a:bodyPr/>
          <a:lstStyle/>
          <a:p>
            <a:r>
              <a:rPr lang="es-ES" sz="2800" dirty="0" smtClean="0"/>
              <a:t>Cambiar algunas actitudes</a:t>
            </a:r>
          </a:p>
          <a:p>
            <a:r>
              <a:rPr lang="es-ES" sz="2800" dirty="0" smtClean="0"/>
              <a:t>Desarrollar habilidades</a:t>
            </a:r>
          </a:p>
          <a:p>
            <a:r>
              <a:rPr lang="es-ES" sz="2800" dirty="0" smtClean="0"/>
              <a:t>Adquirir nuevos conocimiento</a:t>
            </a:r>
            <a:endParaRPr lang="es-ES" sz="2800" dirty="0"/>
          </a:p>
        </p:txBody>
      </p:sp>
      <p:sp>
        <p:nvSpPr>
          <p:cNvPr id="6" name="TextBox 5"/>
          <p:cNvSpPr txBox="1"/>
          <p:nvPr/>
        </p:nvSpPr>
        <p:spPr>
          <a:xfrm>
            <a:off x="1403648" y="5013176"/>
            <a:ext cx="6336704" cy="1323439"/>
          </a:xfrm>
          <a:prstGeom prst="rect">
            <a:avLst/>
          </a:prstGeom>
          <a:noFill/>
        </p:spPr>
        <p:txBody>
          <a:bodyPr wrap="square" rtlCol="0">
            <a:spAutoFit/>
          </a:bodyPr>
          <a:lstStyle/>
          <a:p>
            <a:r>
              <a:rPr lang="es-ES" sz="4000" dirty="0" smtClean="0">
                <a:solidFill>
                  <a:schemeClr val="tx1">
                    <a:lumMod val="90000"/>
                    <a:lumOff val="10000"/>
                  </a:schemeClr>
                </a:solidFill>
              </a:rPr>
              <a:t>Mantener, aumentar ó recuperar la SALUD</a:t>
            </a:r>
            <a:endParaRPr lang="es-ES" sz="4000" dirty="0">
              <a:solidFill>
                <a:schemeClr val="tx1">
                  <a:lumMod val="90000"/>
                  <a:lumOff val="10000"/>
                </a:schemeClr>
              </a:solidFill>
            </a:endParaRPr>
          </a:p>
        </p:txBody>
      </p:sp>
      <p:sp>
        <p:nvSpPr>
          <p:cNvPr id="7"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6320103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NECESIDAD DE APRENDER</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2723862642"/>
              </p:ext>
            </p:extLst>
          </p:nvPr>
        </p:nvGraphicFramePr>
        <p:xfrm>
          <a:off x="468313" y="1412875"/>
          <a:ext cx="8207375" cy="4392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53372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ÁREAS DE INTERVENCIÓN</a:t>
            </a:r>
            <a:endParaRPr lang="es-E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918202144"/>
              </p:ext>
            </p:extLst>
          </p:nvPr>
        </p:nvGraphicFramePr>
        <p:xfrm>
          <a:off x="468313" y="1124745"/>
          <a:ext cx="8207375" cy="5256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6741795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r>
              <a:rPr lang="es-ES" dirty="0" smtClean="0"/>
              <a:t>CONDUCTAS DE AUTOCUIDADO</a:t>
            </a:r>
            <a:endParaRPr lang="es-ES" dirty="0"/>
          </a:p>
        </p:txBody>
      </p:sp>
      <p:sp>
        <p:nvSpPr>
          <p:cNvPr id="6" name="Content Placeholder 5"/>
          <p:cNvSpPr>
            <a:spLocks noGrp="1"/>
          </p:cNvSpPr>
          <p:nvPr>
            <p:ph sz="half" idx="2"/>
          </p:nvPr>
        </p:nvSpPr>
        <p:spPr>
          <a:xfrm>
            <a:off x="963860" y="2748060"/>
            <a:ext cx="4040188" cy="3633267"/>
          </a:xfrm>
        </p:spPr>
        <p:txBody>
          <a:bodyPr/>
          <a:lstStyle/>
          <a:p>
            <a:r>
              <a:rPr lang="es-ES" sz="3200" dirty="0" smtClean="0"/>
              <a:t> Satisfacción</a:t>
            </a:r>
          </a:p>
          <a:p>
            <a:r>
              <a:rPr lang="es-ES" sz="3200" dirty="0" smtClean="0"/>
              <a:t> Seguridad</a:t>
            </a:r>
            <a:endParaRPr lang="es-ES" sz="3200" dirty="0"/>
          </a:p>
        </p:txBody>
      </p:sp>
      <p:sp>
        <p:nvSpPr>
          <p:cNvPr id="8" name="Content Placeholder 7"/>
          <p:cNvSpPr>
            <a:spLocks noGrp="1"/>
          </p:cNvSpPr>
          <p:nvPr>
            <p:ph sz="quarter" idx="4"/>
          </p:nvPr>
        </p:nvSpPr>
        <p:spPr>
          <a:xfrm>
            <a:off x="4922713" y="2748060"/>
            <a:ext cx="4041775" cy="3633268"/>
          </a:xfrm>
        </p:spPr>
        <p:txBody>
          <a:bodyPr/>
          <a:lstStyle/>
          <a:p>
            <a:pPr marL="0" indent="0">
              <a:buNone/>
            </a:pPr>
            <a:r>
              <a:rPr lang="es-ES" sz="3200" dirty="0" smtClean="0"/>
              <a:t>Percepción de:</a:t>
            </a:r>
          </a:p>
          <a:p>
            <a:pPr lvl="1">
              <a:buFont typeface="Courier New" pitchFamily="49" charset="0"/>
              <a:buChar char="o"/>
            </a:pPr>
            <a:r>
              <a:rPr lang="es-ES" sz="3200" dirty="0" smtClean="0"/>
              <a:t> No eficiencia</a:t>
            </a:r>
          </a:p>
          <a:p>
            <a:pPr lvl="1">
              <a:buFont typeface="Courier New" pitchFamily="49" charset="0"/>
              <a:buChar char="o"/>
            </a:pPr>
            <a:r>
              <a:rPr lang="es-ES" sz="3200" dirty="0" smtClean="0"/>
              <a:t> Insatisfacción</a:t>
            </a:r>
          </a:p>
          <a:p>
            <a:pPr lvl="1">
              <a:buFont typeface="Courier New" pitchFamily="49" charset="0"/>
              <a:buChar char="o"/>
            </a:pPr>
            <a:r>
              <a:rPr lang="es-ES" sz="3200" dirty="0" smtClean="0"/>
              <a:t> Frustración</a:t>
            </a:r>
            <a:endParaRPr lang="es-ES" sz="3200" dirty="0"/>
          </a:p>
        </p:txBody>
      </p:sp>
      <p:pic>
        <p:nvPicPr>
          <p:cNvPr id="1026" name="Picture 2" descr="http://icons.iconarchive.com/icons/hopstarter/sleek-xp-basic/128/Ok-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1392133"/>
            <a:ext cx="1219200" cy="1219201"/>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icons.iconarchive.com/icons/hopstarter/sleek-xp-basic/128/Close-2-icon.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29064" y="1451917"/>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559764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dirty="0" smtClean="0"/>
              <a:t>ADHERENCIA PLAN TERAPÉUTICO</a:t>
            </a:r>
            <a:endParaRPr lang="es-ES" dirty="0"/>
          </a:p>
        </p:txBody>
      </p:sp>
      <p:sp>
        <p:nvSpPr>
          <p:cNvPr id="9" name="TextBox 8"/>
          <p:cNvSpPr txBox="1"/>
          <p:nvPr/>
        </p:nvSpPr>
        <p:spPr>
          <a:xfrm>
            <a:off x="755576" y="1268760"/>
            <a:ext cx="3168352" cy="1077218"/>
          </a:xfrm>
          <a:prstGeom prst="rect">
            <a:avLst/>
          </a:prstGeom>
          <a:noFill/>
        </p:spPr>
        <p:txBody>
          <a:bodyPr wrap="square" rtlCol="0">
            <a:spAutoFit/>
          </a:bodyPr>
          <a:lstStyle/>
          <a:p>
            <a:r>
              <a:rPr lang="es-ES" sz="3200" dirty="0" smtClean="0">
                <a:solidFill>
                  <a:schemeClr val="tx1">
                    <a:lumMod val="90000"/>
                    <a:lumOff val="10000"/>
                  </a:schemeClr>
                </a:solidFill>
              </a:rPr>
              <a:t>Enfermedades AGUDAS</a:t>
            </a:r>
            <a:endParaRPr lang="es-ES" sz="3200" dirty="0">
              <a:solidFill>
                <a:schemeClr val="tx1">
                  <a:lumMod val="90000"/>
                  <a:lumOff val="10000"/>
                </a:schemeClr>
              </a:solidFill>
            </a:endParaRPr>
          </a:p>
        </p:txBody>
      </p:sp>
      <p:sp>
        <p:nvSpPr>
          <p:cNvPr id="10" name="TextBox 9"/>
          <p:cNvSpPr txBox="1"/>
          <p:nvPr/>
        </p:nvSpPr>
        <p:spPr>
          <a:xfrm>
            <a:off x="4716016" y="1268760"/>
            <a:ext cx="3168352" cy="1077218"/>
          </a:xfrm>
          <a:prstGeom prst="rect">
            <a:avLst/>
          </a:prstGeom>
          <a:noFill/>
        </p:spPr>
        <p:txBody>
          <a:bodyPr wrap="square" rtlCol="0">
            <a:spAutoFit/>
          </a:bodyPr>
          <a:lstStyle/>
          <a:p>
            <a:r>
              <a:rPr lang="es-ES" sz="3200" dirty="0" smtClean="0">
                <a:solidFill>
                  <a:schemeClr val="tx1">
                    <a:lumMod val="90000"/>
                    <a:lumOff val="10000"/>
                  </a:schemeClr>
                </a:solidFill>
              </a:rPr>
              <a:t>Trastornos CRÓNICOS</a:t>
            </a:r>
            <a:endParaRPr lang="es-ES" sz="3200" dirty="0">
              <a:solidFill>
                <a:schemeClr val="tx1">
                  <a:lumMod val="90000"/>
                  <a:lumOff val="10000"/>
                </a:schemeClr>
              </a:solidFill>
            </a:endParaRPr>
          </a:p>
        </p:txBody>
      </p:sp>
      <p:sp>
        <p:nvSpPr>
          <p:cNvPr id="11" name="Down Arrow 10"/>
          <p:cNvSpPr/>
          <p:nvPr/>
        </p:nvSpPr>
        <p:spPr bwMode="auto">
          <a:xfrm>
            <a:off x="2051720" y="2492896"/>
            <a:ext cx="504056" cy="864096"/>
          </a:xfrm>
          <a:prstGeom prst="down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2" name="Down Arrow 11"/>
          <p:cNvSpPr/>
          <p:nvPr/>
        </p:nvSpPr>
        <p:spPr bwMode="auto">
          <a:xfrm>
            <a:off x="6012160" y="2492896"/>
            <a:ext cx="504056" cy="864096"/>
          </a:xfrm>
          <a:prstGeom prst="down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4" name="TextBox 13"/>
          <p:cNvSpPr txBox="1"/>
          <p:nvPr/>
        </p:nvSpPr>
        <p:spPr>
          <a:xfrm>
            <a:off x="755576" y="3420289"/>
            <a:ext cx="3168352" cy="584775"/>
          </a:xfrm>
          <a:prstGeom prst="rect">
            <a:avLst/>
          </a:prstGeom>
          <a:noFill/>
        </p:spPr>
        <p:txBody>
          <a:bodyPr wrap="square" rtlCol="0">
            <a:spAutoFit/>
          </a:bodyPr>
          <a:lstStyle/>
          <a:p>
            <a:r>
              <a:rPr lang="es-ES" sz="3200" dirty="0" smtClean="0">
                <a:solidFill>
                  <a:srgbClr val="FFC000"/>
                </a:solidFill>
              </a:rPr>
              <a:t>20%</a:t>
            </a:r>
            <a:endParaRPr lang="es-ES" sz="3200" dirty="0">
              <a:solidFill>
                <a:srgbClr val="FFC000"/>
              </a:solidFill>
            </a:endParaRPr>
          </a:p>
        </p:txBody>
      </p:sp>
      <p:sp>
        <p:nvSpPr>
          <p:cNvPr id="15" name="TextBox 14"/>
          <p:cNvSpPr txBox="1"/>
          <p:nvPr/>
        </p:nvSpPr>
        <p:spPr>
          <a:xfrm>
            <a:off x="4716016" y="3429000"/>
            <a:ext cx="3168352" cy="584775"/>
          </a:xfrm>
          <a:prstGeom prst="rect">
            <a:avLst/>
          </a:prstGeom>
          <a:noFill/>
        </p:spPr>
        <p:txBody>
          <a:bodyPr wrap="square" rtlCol="0">
            <a:spAutoFit/>
          </a:bodyPr>
          <a:lstStyle/>
          <a:p>
            <a:r>
              <a:rPr lang="es-ES" sz="3200" dirty="0" smtClean="0">
                <a:solidFill>
                  <a:srgbClr val="FF0000"/>
                </a:solidFill>
              </a:rPr>
              <a:t>45%</a:t>
            </a:r>
            <a:endParaRPr lang="es-ES" sz="3200" dirty="0">
              <a:solidFill>
                <a:srgbClr val="FF0000"/>
              </a:solidFill>
            </a:endParaRPr>
          </a:p>
        </p:txBody>
      </p:sp>
      <p:sp>
        <p:nvSpPr>
          <p:cNvPr id="17" name="TextBox 16"/>
          <p:cNvSpPr txBox="1"/>
          <p:nvPr/>
        </p:nvSpPr>
        <p:spPr>
          <a:xfrm>
            <a:off x="1043906" y="4757144"/>
            <a:ext cx="3096046" cy="954107"/>
          </a:xfrm>
          <a:prstGeom prst="rect">
            <a:avLst/>
          </a:prstGeom>
          <a:noFill/>
        </p:spPr>
        <p:txBody>
          <a:bodyPr wrap="square" rtlCol="0">
            <a:spAutoFit/>
          </a:bodyPr>
          <a:lstStyle/>
          <a:p>
            <a:pPr algn="l"/>
            <a:r>
              <a:rPr lang="es-ES" sz="2800" dirty="0" smtClean="0">
                <a:solidFill>
                  <a:schemeClr val="tx1">
                    <a:lumMod val="90000"/>
                    <a:lumOff val="10000"/>
                  </a:schemeClr>
                </a:solidFill>
              </a:rPr>
              <a:t>Cambios en hábitos de vida</a:t>
            </a:r>
            <a:endParaRPr lang="es-ES" sz="2800" dirty="0">
              <a:solidFill>
                <a:schemeClr val="tx1">
                  <a:lumMod val="90000"/>
                  <a:lumOff val="10000"/>
                </a:schemeClr>
              </a:solidFill>
            </a:endParaRPr>
          </a:p>
        </p:txBody>
      </p:sp>
      <p:pic>
        <p:nvPicPr>
          <p:cNvPr id="2050" name="Picture 2" descr="http://icons.iconarchive.com/icons/custom-icon-design/flatastic-1/128/add-1-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4838154"/>
            <a:ext cx="792088" cy="792089"/>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44007" y="4838154"/>
            <a:ext cx="792089" cy="792089"/>
          </a:xfrm>
          <a:prstGeom prst="rect">
            <a:avLst/>
          </a:prstGeom>
        </p:spPr>
      </p:pic>
      <p:sp>
        <p:nvSpPr>
          <p:cNvPr id="20" name="TextBox 19"/>
          <p:cNvSpPr txBox="1"/>
          <p:nvPr/>
        </p:nvSpPr>
        <p:spPr>
          <a:xfrm>
            <a:off x="5580112" y="4932457"/>
            <a:ext cx="3096046" cy="584775"/>
          </a:xfrm>
          <a:prstGeom prst="rect">
            <a:avLst/>
          </a:prstGeom>
          <a:noFill/>
        </p:spPr>
        <p:txBody>
          <a:bodyPr wrap="square" rtlCol="0">
            <a:spAutoFit/>
          </a:bodyPr>
          <a:lstStyle/>
          <a:p>
            <a:pPr algn="l"/>
            <a:r>
              <a:rPr lang="es-ES" sz="3200" dirty="0" smtClean="0">
                <a:solidFill>
                  <a:schemeClr val="tx1">
                    <a:lumMod val="90000"/>
                    <a:lumOff val="10000"/>
                  </a:schemeClr>
                </a:solidFill>
              </a:rPr>
              <a:t>Adherencia</a:t>
            </a:r>
            <a:endParaRPr lang="es-ES" sz="3200" dirty="0">
              <a:solidFill>
                <a:schemeClr val="tx1">
                  <a:lumMod val="90000"/>
                  <a:lumOff val="10000"/>
                </a:schemeClr>
              </a:solidFill>
            </a:endParaRPr>
          </a:p>
        </p:txBody>
      </p:sp>
      <p:sp>
        <p:nvSpPr>
          <p:cNvPr id="21" name="TextBox 20"/>
          <p:cNvSpPr txBox="1"/>
          <p:nvPr/>
        </p:nvSpPr>
        <p:spPr>
          <a:xfrm>
            <a:off x="5724128" y="6011996"/>
            <a:ext cx="3546296" cy="369332"/>
          </a:xfrm>
          <a:prstGeom prst="rect">
            <a:avLst/>
          </a:prstGeom>
          <a:noFill/>
        </p:spPr>
        <p:txBody>
          <a:bodyPr wrap="square" rtlCol="0">
            <a:spAutoFit/>
          </a:bodyPr>
          <a:lstStyle/>
          <a:p>
            <a:pPr algn="l"/>
            <a:r>
              <a:rPr lang="es-ES" dirty="0" smtClean="0">
                <a:solidFill>
                  <a:schemeClr val="tx1">
                    <a:lumMod val="90000"/>
                    <a:lumOff val="10000"/>
                  </a:schemeClr>
                </a:solidFill>
              </a:rPr>
              <a:t>Fuente: </a:t>
            </a:r>
            <a:r>
              <a:rPr lang="es-ES" dirty="0" err="1" smtClean="0">
                <a:solidFill>
                  <a:schemeClr val="tx1">
                    <a:lumMod val="90000"/>
                    <a:lumOff val="10000"/>
                  </a:schemeClr>
                </a:solidFill>
              </a:rPr>
              <a:t>Haynes</a:t>
            </a:r>
            <a:r>
              <a:rPr lang="es-ES" dirty="0" smtClean="0">
                <a:solidFill>
                  <a:schemeClr val="tx1">
                    <a:lumMod val="90000"/>
                    <a:lumOff val="10000"/>
                  </a:schemeClr>
                </a:solidFill>
              </a:rPr>
              <a:t> et al., 2002</a:t>
            </a:r>
            <a:endParaRPr lang="es-ES" dirty="0">
              <a:solidFill>
                <a:schemeClr val="tx1">
                  <a:lumMod val="90000"/>
                  <a:lumOff val="10000"/>
                </a:schemeClr>
              </a:solidFill>
            </a:endParaRPr>
          </a:p>
        </p:txBody>
      </p:sp>
      <p:sp>
        <p:nvSpPr>
          <p:cNvPr id="1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478958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Ejemplo. Estudio canario </a:t>
            </a:r>
            <a:br>
              <a:rPr lang="es-ES" dirty="0" smtClean="0"/>
            </a:br>
            <a:r>
              <a:rPr lang="es-ES" dirty="0" smtClean="0"/>
              <a:t>(Cabrera de León, 2009)</a:t>
            </a:r>
            <a:endParaRPr lang="es-ES" dirty="0"/>
          </a:p>
        </p:txBody>
      </p:sp>
      <p:sp>
        <p:nvSpPr>
          <p:cNvPr id="4" name="Oval 3"/>
          <p:cNvSpPr/>
          <p:nvPr/>
        </p:nvSpPr>
        <p:spPr bwMode="auto">
          <a:xfrm>
            <a:off x="611560" y="1556792"/>
            <a:ext cx="2880320" cy="1008112"/>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TextBox 4"/>
          <p:cNvSpPr txBox="1"/>
          <p:nvPr/>
        </p:nvSpPr>
        <p:spPr>
          <a:xfrm>
            <a:off x="1043608" y="1772816"/>
            <a:ext cx="2088530" cy="523220"/>
          </a:xfrm>
          <a:prstGeom prst="rect">
            <a:avLst/>
          </a:prstGeom>
          <a:noFill/>
        </p:spPr>
        <p:txBody>
          <a:bodyPr wrap="square" rtlCol="0">
            <a:spAutoFit/>
          </a:bodyPr>
          <a:lstStyle/>
          <a:p>
            <a:r>
              <a:rPr lang="es-ES" sz="2800" dirty="0" smtClean="0"/>
              <a:t>DM Tipo 2</a:t>
            </a:r>
            <a:endParaRPr lang="es-ES" sz="2800" dirty="0"/>
          </a:p>
        </p:txBody>
      </p:sp>
      <p:sp>
        <p:nvSpPr>
          <p:cNvPr id="6" name="TextBox 5"/>
          <p:cNvSpPr txBox="1"/>
          <p:nvPr/>
        </p:nvSpPr>
        <p:spPr>
          <a:xfrm>
            <a:off x="4716016" y="2939316"/>
            <a:ext cx="3240360" cy="523220"/>
          </a:xfrm>
          <a:prstGeom prst="rect">
            <a:avLst/>
          </a:prstGeom>
          <a:noFill/>
        </p:spPr>
        <p:txBody>
          <a:bodyPr wrap="square" rtlCol="0">
            <a:spAutoFit/>
          </a:bodyPr>
          <a:lstStyle/>
          <a:p>
            <a:r>
              <a:rPr lang="es-ES" sz="2800" dirty="0" smtClean="0">
                <a:solidFill>
                  <a:srgbClr val="4C4C4C"/>
                </a:solidFill>
              </a:rPr>
              <a:t>50% Hombres</a:t>
            </a:r>
            <a:endParaRPr lang="es-ES" sz="2800" dirty="0">
              <a:solidFill>
                <a:srgbClr val="4C4C4C"/>
              </a:solidFill>
            </a:endParaRPr>
          </a:p>
        </p:txBody>
      </p:sp>
      <p:sp>
        <p:nvSpPr>
          <p:cNvPr id="7" name="TextBox 6"/>
          <p:cNvSpPr txBox="1"/>
          <p:nvPr/>
        </p:nvSpPr>
        <p:spPr>
          <a:xfrm>
            <a:off x="4644008" y="3462536"/>
            <a:ext cx="3240360" cy="523220"/>
          </a:xfrm>
          <a:prstGeom prst="rect">
            <a:avLst/>
          </a:prstGeom>
          <a:noFill/>
        </p:spPr>
        <p:txBody>
          <a:bodyPr wrap="square" rtlCol="0">
            <a:spAutoFit/>
          </a:bodyPr>
          <a:lstStyle/>
          <a:p>
            <a:r>
              <a:rPr lang="es-ES" sz="2800" dirty="0" smtClean="0">
                <a:solidFill>
                  <a:srgbClr val="4C4C4C"/>
                </a:solidFill>
              </a:rPr>
              <a:t>33% Mujeres</a:t>
            </a:r>
            <a:endParaRPr lang="es-ES" sz="2800" dirty="0">
              <a:solidFill>
                <a:srgbClr val="4C4C4C"/>
              </a:solidFill>
            </a:endParaRPr>
          </a:p>
        </p:txBody>
      </p:sp>
      <p:sp>
        <p:nvSpPr>
          <p:cNvPr id="8" name="Left Brace 7"/>
          <p:cNvSpPr/>
          <p:nvPr/>
        </p:nvSpPr>
        <p:spPr bwMode="auto">
          <a:xfrm>
            <a:off x="4427984" y="2708920"/>
            <a:ext cx="504056" cy="1526540"/>
          </a:xfrm>
          <a:prstGeom prst="leftBrace">
            <a:avLst/>
          </a:prstGeom>
          <a:solidFill>
            <a:schemeClr val="bg1"/>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9" name="TextBox 8"/>
          <p:cNvSpPr txBox="1"/>
          <p:nvPr/>
        </p:nvSpPr>
        <p:spPr>
          <a:xfrm>
            <a:off x="457200" y="2939316"/>
            <a:ext cx="3682752" cy="1200329"/>
          </a:xfrm>
          <a:prstGeom prst="rect">
            <a:avLst/>
          </a:prstGeom>
          <a:noFill/>
        </p:spPr>
        <p:txBody>
          <a:bodyPr wrap="square" rtlCol="0">
            <a:spAutoFit/>
          </a:bodyPr>
          <a:lstStyle/>
          <a:p>
            <a:r>
              <a:rPr lang="es-ES" sz="3600" dirty="0" smtClean="0">
                <a:solidFill>
                  <a:srgbClr val="4C4C4C"/>
                </a:solidFill>
              </a:rPr>
              <a:t>Adherencia al tratamiento</a:t>
            </a:r>
            <a:endParaRPr lang="es-ES" sz="3600" dirty="0">
              <a:solidFill>
                <a:srgbClr val="4C4C4C"/>
              </a:solidFill>
            </a:endParaRPr>
          </a:p>
        </p:txBody>
      </p:sp>
      <p:sp>
        <p:nvSpPr>
          <p:cNvPr id="10" name="Down Arrow 9"/>
          <p:cNvSpPr/>
          <p:nvPr/>
        </p:nvSpPr>
        <p:spPr bwMode="auto">
          <a:xfrm flipV="1">
            <a:off x="359532" y="5190289"/>
            <a:ext cx="504056" cy="830999"/>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3" name="Down Arrow 12"/>
          <p:cNvSpPr/>
          <p:nvPr/>
        </p:nvSpPr>
        <p:spPr bwMode="auto">
          <a:xfrm flipV="1">
            <a:off x="899592" y="5190290"/>
            <a:ext cx="504056" cy="830998"/>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4" name="Down Arrow 13"/>
          <p:cNvSpPr/>
          <p:nvPr/>
        </p:nvSpPr>
        <p:spPr bwMode="auto">
          <a:xfrm flipV="1">
            <a:off x="1475656" y="5190288"/>
            <a:ext cx="504056" cy="831000"/>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8" name="TextBox 17"/>
          <p:cNvSpPr txBox="1"/>
          <p:nvPr/>
        </p:nvSpPr>
        <p:spPr>
          <a:xfrm>
            <a:off x="2005372" y="5229200"/>
            <a:ext cx="2638636" cy="830997"/>
          </a:xfrm>
          <a:prstGeom prst="rect">
            <a:avLst/>
          </a:prstGeom>
          <a:noFill/>
        </p:spPr>
        <p:txBody>
          <a:bodyPr wrap="square" rtlCol="0">
            <a:spAutoFit/>
          </a:bodyPr>
          <a:lstStyle/>
          <a:p>
            <a:r>
              <a:rPr lang="es-ES" sz="2400" dirty="0" smtClean="0">
                <a:solidFill>
                  <a:srgbClr val="4C4C4C"/>
                </a:solidFill>
              </a:rPr>
              <a:t>Riesgo hospitalización</a:t>
            </a:r>
            <a:endParaRPr lang="es-ES" sz="2400" dirty="0">
              <a:solidFill>
                <a:srgbClr val="4C4C4C"/>
              </a:solidFill>
            </a:endParaRPr>
          </a:p>
        </p:txBody>
      </p:sp>
      <p:sp>
        <p:nvSpPr>
          <p:cNvPr id="19" name="TextBox 18"/>
          <p:cNvSpPr txBox="1"/>
          <p:nvPr/>
        </p:nvSpPr>
        <p:spPr>
          <a:xfrm>
            <a:off x="6469868" y="5229200"/>
            <a:ext cx="2638636" cy="830997"/>
          </a:xfrm>
          <a:prstGeom prst="rect">
            <a:avLst/>
          </a:prstGeom>
          <a:noFill/>
        </p:spPr>
        <p:txBody>
          <a:bodyPr wrap="square" rtlCol="0">
            <a:spAutoFit/>
          </a:bodyPr>
          <a:lstStyle/>
          <a:p>
            <a:r>
              <a:rPr lang="es-ES" sz="2400" dirty="0" smtClean="0">
                <a:solidFill>
                  <a:srgbClr val="4C4C4C"/>
                </a:solidFill>
              </a:rPr>
              <a:t>Coste </a:t>
            </a:r>
          </a:p>
          <a:p>
            <a:r>
              <a:rPr lang="es-ES" sz="2400" dirty="0" smtClean="0">
                <a:solidFill>
                  <a:srgbClr val="4C4C4C"/>
                </a:solidFill>
              </a:rPr>
              <a:t>sanitario</a:t>
            </a:r>
            <a:endParaRPr lang="es-ES" sz="2400" dirty="0">
              <a:solidFill>
                <a:srgbClr val="4C4C4C"/>
              </a:solidFill>
            </a:endParaRPr>
          </a:p>
        </p:txBody>
      </p:sp>
      <p:sp>
        <p:nvSpPr>
          <p:cNvPr id="20" name="Down Arrow 19"/>
          <p:cNvSpPr/>
          <p:nvPr/>
        </p:nvSpPr>
        <p:spPr bwMode="auto">
          <a:xfrm flipV="1">
            <a:off x="5220072" y="5157193"/>
            <a:ext cx="504056" cy="830999"/>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21" name="Down Arrow 20"/>
          <p:cNvSpPr/>
          <p:nvPr/>
        </p:nvSpPr>
        <p:spPr bwMode="auto">
          <a:xfrm flipV="1">
            <a:off x="5760132" y="5157194"/>
            <a:ext cx="504056" cy="830998"/>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22" name="Down Arrow 21"/>
          <p:cNvSpPr/>
          <p:nvPr/>
        </p:nvSpPr>
        <p:spPr bwMode="auto">
          <a:xfrm flipV="1">
            <a:off x="6336196" y="5157192"/>
            <a:ext cx="504056" cy="831000"/>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23"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546440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4678"/>
            <a:ext cx="8229600" cy="634082"/>
          </a:xfrm>
        </p:spPr>
        <p:txBody>
          <a:bodyPr/>
          <a:lstStyle/>
          <a:p>
            <a:r>
              <a:rPr lang="es-ES" dirty="0" smtClean="0"/>
              <a:t>¿Por qué sucede?</a:t>
            </a:r>
            <a:endParaRPr lang="es-ES" dirty="0"/>
          </a:p>
        </p:txBody>
      </p:sp>
      <p:sp>
        <p:nvSpPr>
          <p:cNvPr id="4" name="Title 1"/>
          <p:cNvSpPr txBox="1">
            <a:spLocks/>
          </p:cNvSpPr>
          <p:nvPr/>
        </p:nvSpPr>
        <p:spPr>
          <a:xfrm>
            <a:off x="467544" y="1858814"/>
            <a:ext cx="8229600" cy="1066130"/>
          </a:xfrm>
          <a:prstGeom prst="rect">
            <a:avLst/>
          </a:prstGeom>
        </p:spPr>
        <p:txBody>
          <a:bodyPr/>
          <a:lstStyle>
            <a:lvl1pPr algn="l" rtl="0" eaLnBrk="0" fontAlgn="base" hangingPunct="0">
              <a:spcBef>
                <a:spcPct val="0"/>
              </a:spcBef>
              <a:spcAft>
                <a:spcPct val="0"/>
              </a:spcAft>
              <a:defRPr sz="3000" b="1">
                <a:solidFill>
                  <a:srgbClr val="251B7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t>¿Es difícil cambiar la conducta y mantenerla?</a:t>
            </a:r>
            <a:endParaRPr lang="es-ES" dirty="0"/>
          </a:p>
        </p:txBody>
      </p:sp>
      <p:sp>
        <p:nvSpPr>
          <p:cNvPr id="5" name="Title 1"/>
          <p:cNvSpPr txBox="1">
            <a:spLocks/>
          </p:cNvSpPr>
          <p:nvPr/>
        </p:nvSpPr>
        <p:spPr>
          <a:xfrm>
            <a:off x="397376" y="3501008"/>
            <a:ext cx="8229600" cy="1008112"/>
          </a:xfrm>
          <a:prstGeom prst="rect">
            <a:avLst/>
          </a:prstGeom>
        </p:spPr>
        <p:txBody>
          <a:bodyPr/>
          <a:lstStyle>
            <a:lvl1pPr algn="l" rtl="0" eaLnBrk="0" fontAlgn="base" hangingPunct="0">
              <a:spcBef>
                <a:spcPct val="0"/>
              </a:spcBef>
              <a:spcAft>
                <a:spcPct val="0"/>
              </a:spcAft>
              <a:defRPr sz="3000" b="1">
                <a:solidFill>
                  <a:srgbClr val="251B7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t>¿Qué factores inciden en la dificultad del cambio?</a:t>
            </a:r>
            <a:endParaRPr lang="es-ES" dirty="0"/>
          </a:p>
        </p:txBody>
      </p:sp>
      <p:sp>
        <p:nvSpPr>
          <p:cNvPr id="6" name="Title 1"/>
          <p:cNvSpPr txBox="1">
            <a:spLocks/>
          </p:cNvSpPr>
          <p:nvPr/>
        </p:nvSpPr>
        <p:spPr>
          <a:xfrm>
            <a:off x="397376" y="5143202"/>
            <a:ext cx="8229600" cy="1022102"/>
          </a:xfrm>
          <a:prstGeom prst="rect">
            <a:avLst/>
          </a:prstGeom>
        </p:spPr>
        <p:txBody>
          <a:bodyPr/>
          <a:lstStyle>
            <a:lvl1pPr algn="l" rtl="0" eaLnBrk="0" fontAlgn="base" hangingPunct="0">
              <a:spcBef>
                <a:spcPct val="0"/>
              </a:spcBef>
              <a:spcAft>
                <a:spcPct val="0"/>
              </a:spcAft>
              <a:defRPr sz="3000" b="1">
                <a:solidFill>
                  <a:srgbClr val="251B7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t>¿Qué implicaciones tiene para nosotros como educadores en salud?</a:t>
            </a:r>
            <a:endParaRPr lang="es-ES" dirty="0"/>
          </a:p>
        </p:txBody>
      </p:sp>
      <p:sp>
        <p:nvSpPr>
          <p:cNvPr id="7"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729675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bwMode="auto">
          <a:xfrm>
            <a:off x="179512" y="4509120"/>
            <a:ext cx="8640960" cy="1728191"/>
          </a:xfrm>
          <a:prstGeom prst="roundRect">
            <a:avLst/>
          </a:prstGeom>
          <a:solidFill>
            <a:schemeClr val="accent3">
              <a:lumMod val="85000"/>
            </a:scheme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8" name="Rounded Rectangle 7"/>
          <p:cNvSpPr/>
          <p:nvPr/>
        </p:nvSpPr>
        <p:spPr bwMode="auto">
          <a:xfrm>
            <a:off x="179512" y="1052736"/>
            <a:ext cx="8640960" cy="3240360"/>
          </a:xfrm>
          <a:prstGeom prst="roundRect">
            <a:avLst/>
          </a:prstGeom>
          <a:solidFill>
            <a:schemeClr val="accent3">
              <a:lumMod val="85000"/>
            </a:scheme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2" name="Title 1"/>
          <p:cNvSpPr>
            <a:spLocks noGrp="1"/>
          </p:cNvSpPr>
          <p:nvPr>
            <p:ph type="title"/>
          </p:nvPr>
        </p:nvSpPr>
        <p:spPr>
          <a:xfrm>
            <a:off x="457200" y="274638"/>
            <a:ext cx="8229600" cy="634082"/>
          </a:xfrm>
        </p:spPr>
        <p:txBody>
          <a:bodyPr/>
          <a:lstStyle/>
          <a:p>
            <a:r>
              <a:rPr lang="es-ES" dirty="0" smtClean="0"/>
              <a:t>Los cambios en conducta NO son fáciles</a:t>
            </a:r>
            <a:endParaRPr lang="es-ES" dirty="0"/>
          </a:p>
        </p:txBody>
      </p:sp>
      <p:sp>
        <p:nvSpPr>
          <p:cNvPr id="4" name="TextBox 3"/>
          <p:cNvSpPr txBox="1"/>
          <p:nvPr/>
        </p:nvSpPr>
        <p:spPr>
          <a:xfrm>
            <a:off x="1544648" y="2303760"/>
            <a:ext cx="2160240" cy="523220"/>
          </a:xfrm>
          <a:prstGeom prst="rect">
            <a:avLst/>
          </a:prstGeom>
          <a:noFill/>
        </p:spPr>
        <p:txBody>
          <a:bodyPr wrap="square" rtlCol="0">
            <a:spAutoFit/>
          </a:bodyPr>
          <a:lstStyle/>
          <a:p>
            <a:pPr algn="l"/>
            <a:r>
              <a:rPr lang="es-ES" sz="2800" dirty="0" smtClean="0">
                <a:solidFill>
                  <a:srgbClr val="4C4C4C"/>
                </a:solidFill>
              </a:rPr>
              <a:t>Factores</a:t>
            </a:r>
            <a:endParaRPr lang="es-ES" sz="2800" dirty="0">
              <a:solidFill>
                <a:srgbClr val="4C4C4C"/>
              </a:solidFill>
            </a:endParaRPr>
          </a:p>
        </p:txBody>
      </p:sp>
      <p:sp>
        <p:nvSpPr>
          <p:cNvPr id="5" name="TextBox 4"/>
          <p:cNvSpPr txBox="1"/>
          <p:nvPr/>
        </p:nvSpPr>
        <p:spPr>
          <a:xfrm>
            <a:off x="1544648" y="3598803"/>
            <a:ext cx="7124288" cy="492443"/>
          </a:xfrm>
          <a:prstGeom prst="rect">
            <a:avLst/>
          </a:prstGeom>
          <a:noFill/>
        </p:spPr>
        <p:txBody>
          <a:bodyPr wrap="square" rtlCol="0">
            <a:spAutoFit/>
          </a:bodyPr>
          <a:lstStyle/>
          <a:p>
            <a:pPr algn="l"/>
            <a:r>
              <a:rPr lang="es-ES" sz="2600" dirty="0" smtClean="0">
                <a:solidFill>
                  <a:srgbClr val="4C4C4C"/>
                </a:solidFill>
              </a:rPr>
              <a:t>Complejidad de la conducta a emprender</a:t>
            </a:r>
            <a:endParaRPr lang="es-ES" sz="2600" dirty="0">
              <a:solidFill>
                <a:srgbClr val="4C4C4C"/>
              </a:solidFill>
            </a:endParaRPr>
          </a:p>
        </p:txBody>
      </p:sp>
      <p:sp>
        <p:nvSpPr>
          <p:cNvPr id="6" name="TextBox 5"/>
          <p:cNvSpPr txBox="1"/>
          <p:nvPr/>
        </p:nvSpPr>
        <p:spPr>
          <a:xfrm>
            <a:off x="1544648" y="5272752"/>
            <a:ext cx="6699760" cy="892552"/>
          </a:xfrm>
          <a:prstGeom prst="rect">
            <a:avLst/>
          </a:prstGeom>
          <a:noFill/>
        </p:spPr>
        <p:txBody>
          <a:bodyPr wrap="square" rtlCol="0">
            <a:spAutoFit/>
          </a:bodyPr>
          <a:lstStyle/>
          <a:p>
            <a:pPr algn="l"/>
            <a:r>
              <a:rPr lang="es-ES" sz="2600" dirty="0" smtClean="0">
                <a:solidFill>
                  <a:srgbClr val="4C4C4C"/>
                </a:solidFill>
              </a:rPr>
              <a:t>Formación en educación de salud y metodología</a:t>
            </a:r>
            <a:endParaRPr lang="es-ES" sz="2600" dirty="0">
              <a:solidFill>
                <a:srgbClr val="4C4C4C"/>
              </a:solidFill>
            </a:endParaRPr>
          </a:p>
        </p:txBody>
      </p:sp>
      <p:sp>
        <p:nvSpPr>
          <p:cNvPr id="7" name="TextBox 6"/>
          <p:cNvSpPr txBox="1"/>
          <p:nvPr/>
        </p:nvSpPr>
        <p:spPr>
          <a:xfrm>
            <a:off x="3822264" y="1562016"/>
            <a:ext cx="5934312" cy="1938992"/>
          </a:xfrm>
          <a:prstGeom prst="rect">
            <a:avLst/>
          </a:prstGeom>
          <a:noFill/>
        </p:spPr>
        <p:txBody>
          <a:bodyPr wrap="square" rtlCol="0">
            <a:spAutoFit/>
          </a:bodyPr>
          <a:lstStyle/>
          <a:p>
            <a:pPr marL="457200" indent="-457200" algn="l">
              <a:buFont typeface="Courier New" pitchFamily="49" charset="0"/>
              <a:buChar char="o"/>
            </a:pPr>
            <a:r>
              <a:rPr lang="es-ES" sz="2400" dirty="0" smtClean="0">
                <a:solidFill>
                  <a:srgbClr val="4C4C4C"/>
                </a:solidFill>
              </a:rPr>
              <a:t>Físicos</a:t>
            </a:r>
          </a:p>
          <a:p>
            <a:pPr marL="457200" indent="-457200" algn="l">
              <a:buFont typeface="Courier New" pitchFamily="49" charset="0"/>
              <a:buChar char="o"/>
            </a:pPr>
            <a:r>
              <a:rPr lang="es-ES" sz="2400" dirty="0" smtClean="0">
                <a:solidFill>
                  <a:srgbClr val="4C4C4C"/>
                </a:solidFill>
              </a:rPr>
              <a:t>Emocionales – psicológicos</a:t>
            </a:r>
          </a:p>
          <a:p>
            <a:pPr marL="457200" indent="-457200" algn="l">
              <a:buFont typeface="Courier New" pitchFamily="49" charset="0"/>
              <a:buChar char="o"/>
            </a:pPr>
            <a:r>
              <a:rPr lang="es-ES" sz="2400" dirty="0" smtClean="0">
                <a:solidFill>
                  <a:srgbClr val="4C4C4C"/>
                </a:solidFill>
              </a:rPr>
              <a:t>Sociales</a:t>
            </a:r>
          </a:p>
          <a:p>
            <a:pPr marL="457200" indent="-457200" algn="l">
              <a:buFont typeface="Courier New" pitchFamily="49" charset="0"/>
              <a:buChar char="o"/>
            </a:pPr>
            <a:r>
              <a:rPr lang="es-ES" sz="2400" dirty="0" smtClean="0">
                <a:solidFill>
                  <a:srgbClr val="4C4C4C"/>
                </a:solidFill>
              </a:rPr>
              <a:t>Culturales</a:t>
            </a:r>
          </a:p>
          <a:p>
            <a:pPr marL="457200" indent="-457200" algn="l">
              <a:buFont typeface="Courier New" pitchFamily="49" charset="0"/>
              <a:buChar char="o"/>
            </a:pPr>
            <a:r>
              <a:rPr lang="es-ES" sz="2400" dirty="0" smtClean="0">
                <a:solidFill>
                  <a:srgbClr val="4C4C4C"/>
                </a:solidFill>
              </a:rPr>
              <a:t>Económicos</a:t>
            </a:r>
            <a:endParaRPr lang="es-ES" sz="2400" dirty="0">
              <a:solidFill>
                <a:srgbClr val="4C4C4C"/>
              </a:solidFill>
            </a:endParaRPr>
          </a:p>
        </p:txBody>
      </p:sp>
      <p:sp>
        <p:nvSpPr>
          <p:cNvPr id="10" name="TextBox 9"/>
          <p:cNvSpPr txBox="1"/>
          <p:nvPr/>
        </p:nvSpPr>
        <p:spPr>
          <a:xfrm>
            <a:off x="457200" y="1196752"/>
            <a:ext cx="2314600" cy="584775"/>
          </a:xfrm>
          <a:prstGeom prst="rect">
            <a:avLst/>
          </a:prstGeom>
          <a:noFill/>
        </p:spPr>
        <p:txBody>
          <a:bodyPr wrap="square" rtlCol="0">
            <a:spAutoFit/>
          </a:bodyPr>
          <a:lstStyle/>
          <a:p>
            <a:r>
              <a:rPr lang="es-ES" sz="3200" dirty="0" smtClean="0"/>
              <a:t>Paciente</a:t>
            </a:r>
            <a:endParaRPr lang="es-ES" sz="3200" dirty="0"/>
          </a:p>
        </p:txBody>
      </p:sp>
      <p:sp>
        <p:nvSpPr>
          <p:cNvPr id="11" name="TextBox 10"/>
          <p:cNvSpPr txBox="1"/>
          <p:nvPr/>
        </p:nvSpPr>
        <p:spPr>
          <a:xfrm>
            <a:off x="467544" y="4509119"/>
            <a:ext cx="2880320" cy="584775"/>
          </a:xfrm>
          <a:prstGeom prst="rect">
            <a:avLst/>
          </a:prstGeom>
          <a:noFill/>
        </p:spPr>
        <p:txBody>
          <a:bodyPr wrap="square" rtlCol="0">
            <a:spAutoFit/>
          </a:bodyPr>
          <a:lstStyle/>
          <a:p>
            <a:r>
              <a:rPr lang="es-ES" sz="3200" dirty="0" smtClean="0"/>
              <a:t>Profesional</a:t>
            </a:r>
            <a:endParaRPr lang="es-ES" sz="3200" dirty="0"/>
          </a:p>
        </p:txBody>
      </p:sp>
      <p:sp>
        <p:nvSpPr>
          <p:cNvPr id="12"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6289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3356992"/>
            <a:ext cx="7772400" cy="2046436"/>
          </a:xfrm>
        </p:spPr>
        <p:txBody>
          <a:bodyPr/>
          <a:lstStyle/>
          <a:p>
            <a:r>
              <a:rPr lang="es-ES" dirty="0" smtClean="0"/>
              <a:t>Proceso de enseñanza – aprendizaje en el cambio de conducta de salud</a:t>
            </a:r>
            <a:endParaRPr lang="es-ES" dirty="0"/>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22282181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4032448" cy="523220"/>
          </a:xfrm>
          <a:prstGeom prst="rect">
            <a:avLst/>
          </a:prstGeom>
          <a:noFill/>
        </p:spPr>
        <p:txBody>
          <a:bodyPr wrap="square" rtlCol="0">
            <a:spAutoFit/>
          </a:bodyPr>
          <a:lstStyle/>
          <a:p>
            <a:pPr algn="l"/>
            <a:r>
              <a:rPr lang="es-ES" sz="2800" dirty="0" smtClean="0">
                <a:solidFill>
                  <a:srgbClr val="251B72"/>
                </a:solidFill>
              </a:rPr>
              <a:t>MODELO BIOMÉDICO</a:t>
            </a:r>
            <a:endParaRPr lang="es-ES" sz="2800" dirty="0">
              <a:solidFill>
                <a:srgbClr val="251B72"/>
              </a:solidFill>
            </a:endParaRPr>
          </a:p>
        </p:txBody>
      </p:sp>
      <p:sp>
        <p:nvSpPr>
          <p:cNvPr id="6" name="TextBox 5"/>
          <p:cNvSpPr txBox="1"/>
          <p:nvPr/>
        </p:nvSpPr>
        <p:spPr>
          <a:xfrm>
            <a:off x="539552" y="2401724"/>
            <a:ext cx="4032448" cy="523220"/>
          </a:xfrm>
          <a:prstGeom prst="rect">
            <a:avLst/>
          </a:prstGeom>
          <a:noFill/>
        </p:spPr>
        <p:txBody>
          <a:bodyPr wrap="square" rtlCol="0">
            <a:spAutoFit/>
          </a:bodyPr>
          <a:lstStyle/>
          <a:p>
            <a:pPr algn="l"/>
            <a:r>
              <a:rPr lang="es-ES" sz="2800" dirty="0" smtClean="0">
                <a:solidFill>
                  <a:srgbClr val="251B72"/>
                </a:solidFill>
              </a:rPr>
              <a:t>MODELO KAP</a:t>
            </a:r>
            <a:endParaRPr lang="es-ES" sz="2800" dirty="0">
              <a:solidFill>
                <a:srgbClr val="251B72"/>
              </a:solidFill>
            </a:endParaRPr>
          </a:p>
        </p:txBody>
      </p:sp>
      <p:sp>
        <p:nvSpPr>
          <p:cNvPr id="7" name="TextBox 6"/>
          <p:cNvSpPr txBox="1"/>
          <p:nvPr/>
        </p:nvSpPr>
        <p:spPr>
          <a:xfrm>
            <a:off x="539552" y="3861048"/>
            <a:ext cx="4032448" cy="954107"/>
          </a:xfrm>
          <a:prstGeom prst="rect">
            <a:avLst/>
          </a:prstGeom>
          <a:noFill/>
        </p:spPr>
        <p:txBody>
          <a:bodyPr wrap="square" rtlCol="0">
            <a:spAutoFit/>
          </a:bodyPr>
          <a:lstStyle/>
          <a:p>
            <a:pPr algn="l"/>
            <a:r>
              <a:rPr lang="es-ES" sz="2800" dirty="0" smtClean="0">
                <a:solidFill>
                  <a:srgbClr val="251B72"/>
                </a:solidFill>
              </a:rPr>
              <a:t>TEORÍA SOCIAL DEL APRENDIZAJE</a:t>
            </a:r>
            <a:endParaRPr lang="es-ES" sz="2800" dirty="0">
              <a:solidFill>
                <a:srgbClr val="251B72"/>
              </a:solidFill>
            </a:endParaRPr>
          </a:p>
        </p:txBody>
      </p:sp>
      <p:sp>
        <p:nvSpPr>
          <p:cNvPr id="2" name="TextBox 1"/>
          <p:cNvSpPr txBox="1"/>
          <p:nvPr/>
        </p:nvSpPr>
        <p:spPr>
          <a:xfrm>
            <a:off x="3132138" y="2492896"/>
            <a:ext cx="4320182" cy="369332"/>
          </a:xfrm>
          <a:prstGeom prst="rect">
            <a:avLst/>
          </a:prstGeom>
          <a:noFill/>
        </p:spPr>
        <p:txBody>
          <a:bodyPr wrap="square" rtlCol="0">
            <a:spAutoFit/>
          </a:bodyPr>
          <a:lstStyle/>
          <a:p>
            <a:r>
              <a:rPr lang="es-ES" dirty="0" smtClean="0">
                <a:solidFill>
                  <a:srgbClr val="002060"/>
                </a:solidFill>
              </a:rPr>
              <a:t>(</a:t>
            </a:r>
            <a:r>
              <a:rPr lang="es-ES" dirty="0" err="1" smtClean="0">
                <a:solidFill>
                  <a:srgbClr val="002060"/>
                </a:solidFill>
              </a:rPr>
              <a:t>Knowledge</a:t>
            </a:r>
            <a:r>
              <a:rPr lang="es-ES" dirty="0" smtClean="0">
                <a:solidFill>
                  <a:srgbClr val="002060"/>
                </a:solidFill>
              </a:rPr>
              <a:t>, </a:t>
            </a:r>
            <a:r>
              <a:rPr lang="es-ES" dirty="0" err="1" smtClean="0">
                <a:solidFill>
                  <a:srgbClr val="002060"/>
                </a:solidFill>
              </a:rPr>
              <a:t>Attitude</a:t>
            </a:r>
            <a:r>
              <a:rPr lang="es-ES" dirty="0" smtClean="0">
                <a:solidFill>
                  <a:srgbClr val="002060"/>
                </a:solidFill>
              </a:rPr>
              <a:t> and </a:t>
            </a:r>
            <a:r>
              <a:rPr lang="es-ES" dirty="0" err="1" smtClean="0">
                <a:solidFill>
                  <a:srgbClr val="002060"/>
                </a:solidFill>
              </a:rPr>
              <a:t>Practice</a:t>
            </a:r>
            <a:r>
              <a:rPr lang="es-ES" dirty="0" smtClean="0">
                <a:solidFill>
                  <a:srgbClr val="002060"/>
                </a:solidFill>
              </a:rPr>
              <a:t>)</a:t>
            </a:r>
            <a:endParaRPr lang="es-ES" dirty="0">
              <a:solidFill>
                <a:srgbClr val="002060"/>
              </a:solidFill>
            </a:endParaRPr>
          </a:p>
        </p:txBody>
      </p:sp>
      <p:sp>
        <p:nvSpPr>
          <p:cNvPr id="8"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236393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78098"/>
          </a:xfrm>
        </p:spPr>
        <p:txBody>
          <a:bodyPr/>
          <a:lstStyle/>
          <a:p>
            <a:r>
              <a:rPr lang="es-ES" dirty="0" smtClean="0"/>
              <a:t>ETAPAS DEL CAMBIO DE CONDUCTA</a:t>
            </a:r>
            <a:endParaRPr lang="es-ES" dirty="0"/>
          </a:p>
        </p:txBody>
      </p:sp>
      <p:sp>
        <p:nvSpPr>
          <p:cNvPr id="5" name="Content Placeholder 3"/>
          <p:cNvSpPr>
            <a:spLocks noGrp="1"/>
          </p:cNvSpPr>
          <p:nvPr>
            <p:ph idx="1"/>
          </p:nvPr>
        </p:nvSpPr>
        <p:spPr>
          <a:xfrm>
            <a:off x="251520" y="980728"/>
            <a:ext cx="8532440" cy="648072"/>
          </a:xfrm>
        </p:spPr>
        <p:txBody>
          <a:bodyPr/>
          <a:lstStyle/>
          <a:p>
            <a:pPr marL="0" indent="0">
              <a:buNone/>
            </a:pPr>
            <a:r>
              <a:rPr lang="es-ES" sz="2800" b="1" dirty="0" smtClean="0"/>
              <a:t>Modelo </a:t>
            </a:r>
            <a:r>
              <a:rPr lang="es-ES" sz="2800" b="1" dirty="0" err="1" smtClean="0"/>
              <a:t>transteórico</a:t>
            </a:r>
            <a:r>
              <a:rPr lang="es-ES" sz="2800" b="1" dirty="0" smtClean="0"/>
              <a:t> o de las etapas del cambio</a:t>
            </a:r>
          </a:p>
        </p:txBody>
      </p:sp>
      <p:sp>
        <p:nvSpPr>
          <p:cNvPr id="4" name="TextBox 3"/>
          <p:cNvSpPr txBox="1"/>
          <p:nvPr/>
        </p:nvSpPr>
        <p:spPr>
          <a:xfrm>
            <a:off x="1619672" y="1475492"/>
            <a:ext cx="5472608" cy="369332"/>
          </a:xfrm>
          <a:prstGeom prst="rect">
            <a:avLst/>
          </a:prstGeom>
          <a:noFill/>
        </p:spPr>
        <p:txBody>
          <a:bodyPr wrap="square" rtlCol="0">
            <a:spAutoFit/>
          </a:bodyPr>
          <a:lstStyle/>
          <a:p>
            <a:r>
              <a:rPr lang="es-ES" dirty="0" err="1" smtClean="0">
                <a:solidFill>
                  <a:schemeClr val="tx1"/>
                </a:solidFill>
              </a:rPr>
              <a:t>Prochaska</a:t>
            </a:r>
            <a:r>
              <a:rPr lang="es-ES" dirty="0" smtClean="0">
                <a:solidFill>
                  <a:schemeClr val="tx1"/>
                </a:solidFill>
              </a:rPr>
              <a:t> &amp; </a:t>
            </a:r>
            <a:r>
              <a:rPr lang="es-ES" dirty="0" err="1" smtClean="0">
                <a:solidFill>
                  <a:schemeClr val="tx1"/>
                </a:solidFill>
              </a:rPr>
              <a:t>DiClemente</a:t>
            </a:r>
            <a:r>
              <a:rPr lang="es-ES" dirty="0" smtClean="0">
                <a:solidFill>
                  <a:schemeClr val="tx1"/>
                </a:solidFill>
              </a:rPr>
              <a:t> (1982)</a:t>
            </a:r>
            <a:endParaRPr lang="es-ES" dirty="0">
              <a:solidFill>
                <a:schemeClr val="tx1"/>
              </a:solidFill>
            </a:endParaRPr>
          </a:p>
        </p:txBody>
      </p:sp>
      <p:sp>
        <p:nvSpPr>
          <p:cNvPr id="6" name="Striped Right Arrow 5"/>
          <p:cNvSpPr/>
          <p:nvPr/>
        </p:nvSpPr>
        <p:spPr bwMode="auto">
          <a:xfrm rot="5400000">
            <a:off x="-151732" y="3537012"/>
            <a:ext cx="2664296" cy="1872208"/>
          </a:xfrm>
          <a:prstGeom prst="stripedRight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Striped Right Arrow 6"/>
          <p:cNvSpPr/>
          <p:nvPr/>
        </p:nvSpPr>
        <p:spPr bwMode="auto">
          <a:xfrm rot="5400000" flipH="1">
            <a:off x="6480212" y="2960948"/>
            <a:ext cx="2664296" cy="1872208"/>
          </a:xfrm>
          <a:prstGeom prst="stripedRightArrow">
            <a:avLst/>
          </a:prstGeom>
          <a:solidFill>
            <a:srgbClr val="FF0000">
              <a:alpha val="74902"/>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8" name="Content Placeholder 3"/>
          <p:cNvSpPr txBox="1">
            <a:spLocks/>
          </p:cNvSpPr>
          <p:nvPr/>
        </p:nvSpPr>
        <p:spPr bwMode="auto">
          <a:xfrm>
            <a:off x="179512" y="2564904"/>
            <a:ext cx="2079848" cy="4320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a:lstStyle>
          <a:p>
            <a:pPr marL="0" indent="0">
              <a:buFontTx/>
              <a:buNone/>
            </a:pPr>
            <a:r>
              <a:rPr lang="es-ES" sz="2800" b="1" dirty="0" smtClean="0"/>
              <a:t>PROGRESO</a:t>
            </a:r>
          </a:p>
        </p:txBody>
      </p:sp>
      <p:sp>
        <p:nvSpPr>
          <p:cNvPr id="9" name="Content Placeholder 3"/>
          <p:cNvSpPr txBox="1">
            <a:spLocks/>
          </p:cNvSpPr>
          <p:nvPr/>
        </p:nvSpPr>
        <p:spPr bwMode="auto">
          <a:xfrm>
            <a:off x="7006952" y="5445224"/>
            <a:ext cx="1741512" cy="4320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66700" indent="-266700" algn="l" rtl="0" eaLnBrk="0" fontAlgn="base" hangingPunct="0">
              <a:spcBef>
                <a:spcPct val="20000"/>
              </a:spcBef>
              <a:spcAft>
                <a:spcPct val="0"/>
              </a:spcAft>
              <a:buChar char="o"/>
              <a:defRPr sz="1600">
                <a:solidFill>
                  <a:schemeClr val="tx1"/>
                </a:solidFill>
                <a:latin typeface="+mn-lt"/>
                <a:ea typeface="+mn-ea"/>
                <a:cs typeface="+mn-cs"/>
              </a:defRPr>
            </a:lvl1pPr>
            <a:lvl2pPr marL="701675" indent="-266700" algn="l" rtl="0" eaLnBrk="0" fontAlgn="base" hangingPunct="0">
              <a:spcBef>
                <a:spcPct val="20000"/>
              </a:spcBef>
              <a:spcAft>
                <a:spcPct val="0"/>
              </a:spcAft>
              <a:buChar char="•"/>
              <a:defRPr sz="1400">
                <a:solidFill>
                  <a:schemeClr val="tx1"/>
                </a:solidFill>
                <a:latin typeface="+mn-lt"/>
                <a:cs typeface="+mn-cs"/>
              </a:defRPr>
            </a:lvl2pPr>
            <a:lvl3pPr marL="1149350" indent="-266700" algn="l" rtl="0" eaLnBrk="0" fontAlgn="base" hangingPunct="0">
              <a:spcBef>
                <a:spcPct val="20000"/>
              </a:spcBef>
              <a:spcAft>
                <a:spcPct val="0"/>
              </a:spcAft>
              <a:buAutoNum type="arabicPeriod"/>
              <a:defRPr sz="1200">
                <a:solidFill>
                  <a:schemeClr val="tx1"/>
                </a:solidFill>
                <a:latin typeface="+mn-lt"/>
                <a:cs typeface="+mn-cs"/>
              </a:defRPr>
            </a:lvl3pPr>
            <a:lvl4pPr marL="1616075" indent="-274638" algn="l" rtl="0" eaLnBrk="0" fontAlgn="base" hangingPunct="0">
              <a:spcBef>
                <a:spcPct val="20000"/>
              </a:spcBef>
              <a:spcAft>
                <a:spcPct val="0"/>
              </a:spcAft>
              <a:buFont typeface="Wingdings" pitchFamily="2" charset="2"/>
              <a:buChar char="§"/>
              <a:defRPr sz="1200">
                <a:solidFill>
                  <a:schemeClr val="tx1"/>
                </a:solidFill>
                <a:latin typeface="+mn-lt"/>
                <a:cs typeface="+mn-cs"/>
              </a:defRPr>
            </a:lvl4pPr>
            <a:lvl5pPr marL="2336800" indent="-279400" algn="l" rtl="0" eaLnBrk="0" fontAlgn="base" hangingPunct="0">
              <a:spcBef>
                <a:spcPct val="20000"/>
              </a:spcBef>
              <a:spcAft>
                <a:spcPct val="0"/>
              </a:spcAft>
              <a:buChar char="»"/>
              <a:defRPr sz="1200">
                <a:solidFill>
                  <a:schemeClr val="tx1"/>
                </a:solidFill>
                <a:latin typeface="+mn-lt"/>
                <a:cs typeface="+mn-cs"/>
              </a:defRPr>
            </a:lvl5pPr>
            <a:lvl6pPr marL="2794000" indent="-279400" algn="l" rtl="0" fontAlgn="base">
              <a:spcBef>
                <a:spcPct val="20000"/>
              </a:spcBef>
              <a:spcAft>
                <a:spcPct val="0"/>
              </a:spcAft>
              <a:buChar char="»"/>
              <a:defRPr sz="1200">
                <a:solidFill>
                  <a:schemeClr val="tx1"/>
                </a:solidFill>
                <a:latin typeface="+mn-lt"/>
                <a:cs typeface="+mn-cs"/>
              </a:defRPr>
            </a:lvl6pPr>
            <a:lvl7pPr marL="3251200" indent="-279400" algn="l" rtl="0" fontAlgn="base">
              <a:spcBef>
                <a:spcPct val="20000"/>
              </a:spcBef>
              <a:spcAft>
                <a:spcPct val="0"/>
              </a:spcAft>
              <a:buChar char="»"/>
              <a:defRPr sz="1200">
                <a:solidFill>
                  <a:schemeClr val="tx1"/>
                </a:solidFill>
                <a:latin typeface="+mn-lt"/>
                <a:cs typeface="+mn-cs"/>
              </a:defRPr>
            </a:lvl7pPr>
            <a:lvl8pPr marL="3708400" indent="-279400" algn="l" rtl="0" fontAlgn="base">
              <a:spcBef>
                <a:spcPct val="20000"/>
              </a:spcBef>
              <a:spcAft>
                <a:spcPct val="0"/>
              </a:spcAft>
              <a:buChar char="»"/>
              <a:defRPr sz="1200">
                <a:solidFill>
                  <a:schemeClr val="tx1"/>
                </a:solidFill>
                <a:latin typeface="+mn-lt"/>
                <a:cs typeface="+mn-cs"/>
              </a:defRPr>
            </a:lvl8pPr>
            <a:lvl9pPr marL="4165600" indent="-279400" algn="l" rtl="0" fontAlgn="base">
              <a:spcBef>
                <a:spcPct val="20000"/>
              </a:spcBef>
              <a:spcAft>
                <a:spcPct val="0"/>
              </a:spcAft>
              <a:buChar char="»"/>
              <a:defRPr sz="1200">
                <a:solidFill>
                  <a:schemeClr val="tx1"/>
                </a:solidFill>
                <a:latin typeface="+mn-lt"/>
                <a:cs typeface="+mn-cs"/>
              </a:defRPr>
            </a:lvl9pPr>
          </a:lstStyle>
          <a:p>
            <a:pPr marL="0" indent="0">
              <a:buFontTx/>
              <a:buNone/>
            </a:pPr>
            <a:r>
              <a:rPr lang="es-ES" sz="2800" b="1" dirty="0" smtClean="0"/>
              <a:t>RECAÍDA</a:t>
            </a:r>
          </a:p>
        </p:txBody>
      </p:sp>
      <p:sp>
        <p:nvSpPr>
          <p:cNvPr id="10" name="Rounded Rectangle 9"/>
          <p:cNvSpPr/>
          <p:nvPr/>
        </p:nvSpPr>
        <p:spPr bwMode="auto">
          <a:xfrm>
            <a:off x="2483768" y="2276872"/>
            <a:ext cx="4112840" cy="576064"/>
          </a:xfrm>
          <a:prstGeom prst="roundRect">
            <a:avLst/>
          </a:prstGeom>
          <a:solidFill>
            <a:srgbClr val="251B72">
              <a:alpha val="50196"/>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1" name="Rounded Rectangle 10"/>
          <p:cNvSpPr/>
          <p:nvPr/>
        </p:nvSpPr>
        <p:spPr bwMode="auto">
          <a:xfrm>
            <a:off x="2483768" y="3140968"/>
            <a:ext cx="4112840" cy="576064"/>
          </a:xfrm>
          <a:prstGeom prst="roundRect">
            <a:avLst/>
          </a:prstGeom>
          <a:solidFill>
            <a:srgbClr val="251B72">
              <a:alpha val="50196"/>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2" name="Rounded Rectangle 11"/>
          <p:cNvSpPr/>
          <p:nvPr/>
        </p:nvSpPr>
        <p:spPr bwMode="auto">
          <a:xfrm>
            <a:off x="2483768" y="4005064"/>
            <a:ext cx="4112840" cy="576064"/>
          </a:xfrm>
          <a:prstGeom prst="roundRect">
            <a:avLst/>
          </a:prstGeom>
          <a:solidFill>
            <a:srgbClr val="251B72">
              <a:alpha val="50196"/>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3" name="Rounded Rectangle 12"/>
          <p:cNvSpPr/>
          <p:nvPr/>
        </p:nvSpPr>
        <p:spPr bwMode="auto">
          <a:xfrm>
            <a:off x="2483768" y="4869160"/>
            <a:ext cx="4112840" cy="576064"/>
          </a:xfrm>
          <a:prstGeom prst="roundRect">
            <a:avLst/>
          </a:prstGeom>
          <a:solidFill>
            <a:srgbClr val="251B72">
              <a:alpha val="50196"/>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4" name="Rounded Rectangle 13"/>
          <p:cNvSpPr/>
          <p:nvPr/>
        </p:nvSpPr>
        <p:spPr bwMode="auto">
          <a:xfrm>
            <a:off x="2483768" y="5733256"/>
            <a:ext cx="4112840" cy="576064"/>
          </a:xfrm>
          <a:prstGeom prst="roundRect">
            <a:avLst/>
          </a:prstGeom>
          <a:solidFill>
            <a:srgbClr val="251B72">
              <a:alpha val="50196"/>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5" name="TextBox 14"/>
          <p:cNvSpPr txBox="1"/>
          <p:nvPr/>
        </p:nvSpPr>
        <p:spPr>
          <a:xfrm>
            <a:off x="2996208" y="2319263"/>
            <a:ext cx="3024609" cy="461665"/>
          </a:xfrm>
          <a:prstGeom prst="rect">
            <a:avLst/>
          </a:prstGeom>
          <a:noFill/>
        </p:spPr>
        <p:txBody>
          <a:bodyPr wrap="square" rtlCol="0">
            <a:spAutoFit/>
          </a:bodyPr>
          <a:lstStyle/>
          <a:p>
            <a:r>
              <a:rPr lang="es-ES" sz="2400" dirty="0" err="1" smtClean="0"/>
              <a:t>Precontemplación</a:t>
            </a:r>
            <a:endParaRPr lang="es-ES" sz="2400" dirty="0"/>
          </a:p>
        </p:txBody>
      </p:sp>
      <p:sp>
        <p:nvSpPr>
          <p:cNvPr id="16" name="TextBox 15"/>
          <p:cNvSpPr txBox="1"/>
          <p:nvPr/>
        </p:nvSpPr>
        <p:spPr>
          <a:xfrm>
            <a:off x="2996208" y="3183359"/>
            <a:ext cx="3024609" cy="461665"/>
          </a:xfrm>
          <a:prstGeom prst="rect">
            <a:avLst/>
          </a:prstGeom>
          <a:noFill/>
        </p:spPr>
        <p:txBody>
          <a:bodyPr wrap="square" rtlCol="0">
            <a:spAutoFit/>
          </a:bodyPr>
          <a:lstStyle/>
          <a:p>
            <a:r>
              <a:rPr lang="es-ES" sz="2400" dirty="0" smtClean="0"/>
              <a:t>Contemplación</a:t>
            </a:r>
            <a:endParaRPr lang="es-ES" sz="2400" dirty="0"/>
          </a:p>
        </p:txBody>
      </p:sp>
      <p:sp>
        <p:nvSpPr>
          <p:cNvPr id="17" name="TextBox 16"/>
          <p:cNvSpPr txBox="1"/>
          <p:nvPr/>
        </p:nvSpPr>
        <p:spPr>
          <a:xfrm>
            <a:off x="2555776" y="4077072"/>
            <a:ext cx="3896816" cy="400110"/>
          </a:xfrm>
          <a:prstGeom prst="rect">
            <a:avLst/>
          </a:prstGeom>
          <a:noFill/>
        </p:spPr>
        <p:txBody>
          <a:bodyPr wrap="square" rtlCol="0">
            <a:spAutoFit/>
          </a:bodyPr>
          <a:lstStyle/>
          <a:p>
            <a:r>
              <a:rPr lang="es-ES" sz="2000" dirty="0" smtClean="0"/>
              <a:t>Preparación / Determinación </a:t>
            </a:r>
            <a:endParaRPr lang="es-ES" sz="2000" dirty="0"/>
          </a:p>
        </p:txBody>
      </p:sp>
      <p:sp>
        <p:nvSpPr>
          <p:cNvPr id="18" name="TextBox 17"/>
          <p:cNvSpPr txBox="1"/>
          <p:nvPr/>
        </p:nvSpPr>
        <p:spPr>
          <a:xfrm>
            <a:off x="2996208" y="4911551"/>
            <a:ext cx="3024609" cy="461665"/>
          </a:xfrm>
          <a:prstGeom prst="rect">
            <a:avLst/>
          </a:prstGeom>
          <a:noFill/>
        </p:spPr>
        <p:txBody>
          <a:bodyPr wrap="square" rtlCol="0">
            <a:spAutoFit/>
          </a:bodyPr>
          <a:lstStyle/>
          <a:p>
            <a:r>
              <a:rPr lang="es-ES" sz="2400" dirty="0" smtClean="0"/>
              <a:t>Acción</a:t>
            </a:r>
            <a:endParaRPr lang="es-ES" sz="2400" dirty="0"/>
          </a:p>
        </p:txBody>
      </p:sp>
      <p:sp>
        <p:nvSpPr>
          <p:cNvPr id="19" name="TextBox 18"/>
          <p:cNvSpPr txBox="1"/>
          <p:nvPr/>
        </p:nvSpPr>
        <p:spPr>
          <a:xfrm>
            <a:off x="2996208" y="5805264"/>
            <a:ext cx="3024609" cy="461665"/>
          </a:xfrm>
          <a:prstGeom prst="rect">
            <a:avLst/>
          </a:prstGeom>
          <a:noFill/>
        </p:spPr>
        <p:txBody>
          <a:bodyPr wrap="square" rtlCol="0">
            <a:spAutoFit/>
          </a:bodyPr>
          <a:lstStyle/>
          <a:p>
            <a:r>
              <a:rPr lang="es-ES" sz="2400" dirty="0" smtClean="0"/>
              <a:t>Mantenimiento</a:t>
            </a:r>
            <a:endParaRPr lang="es-ES" sz="2400" dirty="0"/>
          </a:p>
        </p:txBody>
      </p:sp>
      <p:sp>
        <p:nvSpPr>
          <p:cNvPr id="20"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144012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722313" y="3356992"/>
            <a:ext cx="7772400" cy="2046436"/>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solidFill>
                  <a:srgbClr val="251B72"/>
                </a:solidFill>
              </a:rPr>
              <a:t>SENTIR LA NECESIDAD Y MOTIVACIÓN PARA EL CAMBIO</a:t>
            </a:r>
            <a:endParaRPr lang="es-ES" dirty="0">
              <a:solidFill>
                <a:srgbClr val="251B72"/>
              </a:solidFill>
            </a:endParaRPr>
          </a:p>
        </p:txBody>
      </p:sp>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497601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0648" y="908720"/>
            <a:ext cx="7173276" cy="4401205"/>
          </a:xfrm>
          <a:prstGeom prst="rect">
            <a:avLst/>
          </a:prstGeom>
          <a:noFill/>
        </p:spPr>
        <p:txBody>
          <a:bodyPr wrap="square" rtlCol="0">
            <a:spAutoFit/>
          </a:bodyPr>
          <a:lstStyle/>
          <a:p>
            <a:pPr marL="457200" indent="-457200" algn="l">
              <a:buFont typeface="Courier New" pitchFamily="49" charset="0"/>
              <a:buChar char="o"/>
            </a:pPr>
            <a:r>
              <a:rPr lang="es-ES" sz="2800" dirty="0" smtClean="0">
                <a:solidFill>
                  <a:srgbClr val="4C4C4C"/>
                </a:solidFill>
              </a:rPr>
              <a:t>Involucración en el proceso de cambio de conducta</a:t>
            </a:r>
          </a:p>
          <a:p>
            <a:pPr marL="457200" indent="-457200" algn="l">
              <a:buFont typeface="Courier New" pitchFamily="49" charset="0"/>
              <a:buChar char="o"/>
            </a:pPr>
            <a:endParaRPr lang="es-ES" sz="2800" dirty="0" smtClean="0">
              <a:solidFill>
                <a:srgbClr val="4C4C4C"/>
              </a:solidFill>
            </a:endParaRPr>
          </a:p>
          <a:p>
            <a:pPr marL="457200" indent="-457200" algn="l">
              <a:buFont typeface="Courier New" pitchFamily="49" charset="0"/>
              <a:buChar char="o"/>
            </a:pPr>
            <a:r>
              <a:rPr lang="es-ES" sz="2800" dirty="0" smtClean="0">
                <a:solidFill>
                  <a:srgbClr val="4C4C4C"/>
                </a:solidFill>
              </a:rPr>
              <a:t>Responsabilidad ante sus propias decisiones </a:t>
            </a:r>
          </a:p>
          <a:p>
            <a:pPr marL="457200" indent="-457200" algn="l">
              <a:buFont typeface="Courier New" pitchFamily="49" charset="0"/>
              <a:buChar char="o"/>
            </a:pPr>
            <a:endParaRPr lang="es-ES" sz="2800" dirty="0" smtClean="0">
              <a:solidFill>
                <a:srgbClr val="4C4C4C"/>
              </a:solidFill>
            </a:endParaRPr>
          </a:p>
          <a:p>
            <a:pPr marL="457200" indent="-457200" algn="l">
              <a:buFont typeface="Courier New" pitchFamily="49" charset="0"/>
              <a:buChar char="o"/>
            </a:pPr>
            <a:r>
              <a:rPr lang="es-ES" sz="2800" dirty="0" smtClean="0">
                <a:solidFill>
                  <a:srgbClr val="4C4C4C"/>
                </a:solidFill>
              </a:rPr>
              <a:t>No imposición de pautas</a:t>
            </a:r>
          </a:p>
          <a:p>
            <a:pPr marL="457200" indent="-457200" algn="l">
              <a:buFont typeface="Courier New" pitchFamily="49" charset="0"/>
              <a:buChar char="o"/>
            </a:pPr>
            <a:endParaRPr lang="es-ES" sz="2800" dirty="0">
              <a:solidFill>
                <a:srgbClr val="4C4C4C"/>
              </a:solidFill>
            </a:endParaRPr>
          </a:p>
          <a:p>
            <a:pPr marL="457200" indent="-457200" algn="l">
              <a:buFont typeface="Courier New" pitchFamily="49" charset="0"/>
              <a:buChar char="o"/>
            </a:pPr>
            <a:r>
              <a:rPr lang="es-ES" sz="2800" dirty="0">
                <a:solidFill>
                  <a:srgbClr val="4C4C4C"/>
                </a:solidFill>
              </a:rPr>
              <a:t>Actitud positiva hacia el cambio</a:t>
            </a:r>
          </a:p>
          <a:p>
            <a:pPr marL="457200" indent="-457200" algn="l">
              <a:buFont typeface="Courier New" pitchFamily="49" charset="0"/>
              <a:buChar char="o"/>
            </a:pPr>
            <a:endParaRPr lang="es-ES" sz="2800" dirty="0">
              <a:solidFill>
                <a:srgbClr val="4C4C4C"/>
              </a:solidFill>
            </a:endParaRPr>
          </a:p>
        </p:txBody>
      </p:sp>
      <p:sp>
        <p:nvSpPr>
          <p:cNvPr id="5" name="Bent Arrow 4"/>
          <p:cNvSpPr/>
          <p:nvPr/>
        </p:nvSpPr>
        <p:spPr bwMode="auto">
          <a:xfrm flipV="1">
            <a:off x="1619672" y="5029160"/>
            <a:ext cx="1152426" cy="1008112"/>
          </a:xfrm>
          <a:prstGeom prst="bentArrow">
            <a:avLst/>
          </a:prstGeom>
          <a:solidFill>
            <a:srgbClr val="251B72">
              <a:alpha val="74902"/>
            </a:srgbClr>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rgbClr val="00B050"/>
              </a:solidFill>
              <a:effectLst/>
              <a:latin typeface="Tahoma" pitchFamily="34" charset="0"/>
              <a:cs typeface="Arial" charset="0"/>
            </a:endParaRPr>
          </a:p>
        </p:txBody>
      </p:sp>
      <p:sp>
        <p:nvSpPr>
          <p:cNvPr id="7" name="TextBox 6"/>
          <p:cNvSpPr txBox="1"/>
          <p:nvPr/>
        </p:nvSpPr>
        <p:spPr>
          <a:xfrm>
            <a:off x="2998228" y="5356373"/>
            <a:ext cx="4598108" cy="830997"/>
          </a:xfrm>
          <a:prstGeom prst="rect">
            <a:avLst/>
          </a:prstGeom>
          <a:noFill/>
        </p:spPr>
        <p:txBody>
          <a:bodyPr wrap="square" rtlCol="0">
            <a:spAutoFit/>
          </a:bodyPr>
          <a:lstStyle/>
          <a:p>
            <a:pPr algn="l"/>
            <a:r>
              <a:rPr lang="es-ES" sz="4800" dirty="0" smtClean="0">
                <a:solidFill>
                  <a:srgbClr val="00B050"/>
                </a:solidFill>
              </a:rPr>
              <a:t>MOTIVACIÓN</a:t>
            </a:r>
          </a:p>
        </p:txBody>
      </p:sp>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610433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9592" y="701519"/>
            <a:ext cx="7173276" cy="3108543"/>
          </a:xfrm>
          <a:prstGeom prst="rect">
            <a:avLst/>
          </a:prstGeom>
          <a:noFill/>
        </p:spPr>
        <p:txBody>
          <a:bodyPr wrap="square" rtlCol="0">
            <a:spAutoFit/>
          </a:bodyPr>
          <a:lstStyle/>
          <a:p>
            <a:pPr algn="l"/>
            <a:r>
              <a:rPr lang="es-ES" sz="2800" dirty="0" smtClean="0">
                <a:solidFill>
                  <a:srgbClr val="4C4C4C"/>
                </a:solidFill>
              </a:rPr>
              <a:t>La investigación nos indica que cuanto mayor sea la implicación del adulto en la planificación de su aprendizaje, mejores resultados existen en la consecución de los objetivos </a:t>
            </a:r>
            <a:r>
              <a:rPr lang="es-ES" sz="2400" b="0" dirty="0" smtClean="0">
                <a:solidFill>
                  <a:srgbClr val="4C4C4C"/>
                </a:solidFill>
              </a:rPr>
              <a:t>(</a:t>
            </a:r>
            <a:r>
              <a:rPr lang="es-ES" sz="2400" b="0" dirty="0" err="1" smtClean="0">
                <a:solidFill>
                  <a:srgbClr val="4C4C4C"/>
                </a:solidFill>
              </a:rPr>
              <a:t>Ryan</a:t>
            </a:r>
            <a:r>
              <a:rPr lang="es-ES" sz="2400" b="0" dirty="0" smtClean="0">
                <a:solidFill>
                  <a:srgbClr val="4C4C4C"/>
                </a:solidFill>
              </a:rPr>
              <a:t> y </a:t>
            </a:r>
            <a:r>
              <a:rPr lang="es-ES" sz="2400" b="0" dirty="0" err="1" smtClean="0">
                <a:solidFill>
                  <a:srgbClr val="4C4C4C"/>
                </a:solidFill>
              </a:rPr>
              <a:t>Deci</a:t>
            </a:r>
            <a:r>
              <a:rPr lang="es-ES" sz="2400" b="0" dirty="0" smtClean="0">
                <a:solidFill>
                  <a:srgbClr val="4C4C4C"/>
                </a:solidFill>
              </a:rPr>
              <a:t>, 2008)</a:t>
            </a:r>
            <a:endParaRPr lang="es-ES" sz="2400" b="0" dirty="0">
              <a:solidFill>
                <a:srgbClr val="4C4C4C"/>
              </a:solidFill>
            </a:endParaRPr>
          </a:p>
          <a:p>
            <a:pPr marL="457200" indent="-457200" algn="l">
              <a:buFont typeface="Courier New" pitchFamily="49" charset="0"/>
              <a:buChar char="o"/>
            </a:pPr>
            <a:endParaRPr lang="es-ES" sz="2800" dirty="0">
              <a:solidFill>
                <a:srgbClr val="4C4C4C"/>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9591" y="3738054"/>
            <a:ext cx="4029133" cy="192319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44008" y="3789040"/>
            <a:ext cx="3744415" cy="1872208"/>
          </a:xfrm>
          <a:prstGeom prst="rect">
            <a:avLst/>
          </a:prstGeom>
        </p:spPr>
      </p:pic>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20570108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0648" y="908720"/>
            <a:ext cx="8191792" cy="2677656"/>
          </a:xfrm>
          <a:prstGeom prst="rect">
            <a:avLst/>
          </a:prstGeom>
          <a:noFill/>
        </p:spPr>
        <p:txBody>
          <a:bodyPr wrap="square" rtlCol="0">
            <a:spAutoFit/>
          </a:bodyPr>
          <a:lstStyle/>
          <a:p>
            <a:pPr algn="l"/>
            <a:r>
              <a:rPr lang="es-ES" sz="2800" dirty="0" smtClean="0">
                <a:solidFill>
                  <a:srgbClr val="4C4C4C"/>
                </a:solidFill>
              </a:rPr>
              <a:t>Los adultos están MOTIVADOS por aprender algo en tanto en cuanto lo aprendido tenga un significado importante, sea útil y lo encuentren necesario para conseguir sus intereses de vida o resolver algún problema que les interfiera en su vida diaria</a:t>
            </a:r>
            <a:endParaRPr lang="es-ES" sz="2400" b="0" dirty="0">
              <a:solidFill>
                <a:srgbClr val="4C4C4C"/>
              </a:solidFill>
            </a:endParaRPr>
          </a:p>
        </p:txBody>
      </p:sp>
      <p:pic>
        <p:nvPicPr>
          <p:cNvPr id="1026" name="Picture 2" descr="http://icons.iconarchive.com/icons/awicons/vista-artistic/128/add-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4005064"/>
            <a:ext cx="859160" cy="85916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http://icons.iconarchive.com/icons/awicons/vista-artistic/128/add-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5090119"/>
            <a:ext cx="859160" cy="85916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475656" y="4199930"/>
            <a:ext cx="2122864" cy="523220"/>
          </a:xfrm>
          <a:prstGeom prst="rect">
            <a:avLst/>
          </a:prstGeom>
          <a:noFill/>
        </p:spPr>
        <p:txBody>
          <a:bodyPr wrap="square" rtlCol="0">
            <a:spAutoFit/>
          </a:bodyPr>
          <a:lstStyle/>
          <a:p>
            <a:pPr algn="l"/>
            <a:r>
              <a:rPr lang="es-ES" sz="2800" dirty="0" smtClean="0">
                <a:solidFill>
                  <a:srgbClr val="4C4C4C"/>
                </a:solidFill>
              </a:rPr>
              <a:t>Motivante</a:t>
            </a:r>
            <a:endParaRPr lang="es-ES" sz="2400" b="0" dirty="0">
              <a:solidFill>
                <a:srgbClr val="4C4C4C"/>
              </a:solidFill>
            </a:endParaRPr>
          </a:p>
        </p:txBody>
      </p:sp>
      <p:sp>
        <p:nvSpPr>
          <p:cNvPr id="7" name="TextBox 6"/>
          <p:cNvSpPr txBox="1"/>
          <p:nvPr/>
        </p:nvSpPr>
        <p:spPr>
          <a:xfrm>
            <a:off x="1475656" y="5282044"/>
            <a:ext cx="2736304" cy="523220"/>
          </a:xfrm>
          <a:prstGeom prst="rect">
            <a:avLst/>
          </a:prstGeom>
          <a:noFill/>
        </p:spPr>
        <p:txBody>
          <a:bodyPr wrap="square" rtlCol="0">
            <a:spAutoFit/>
          </a:bodyPr>
          <a:lstStyle/>
          <a:p>
            <a:pPr algn="l"/>
            <a:r>
              <a:rPr lang="es-ES" sz="2800" dirty="0" smtClean="0">
                <a:solidFill>
                  <a:srgbClr val="4C4C4C"/>
                </a:solidFill>
              </a:rPr>
              <a:t>Significativo</a:t>
            </a:r>
            <a:endParaRPr lang="es-ES" sz="2400" b="0" dirty="0">
              <a:solidFill>
                <a:srgbClr val="4C4C4C"/>
              </a:solidFill>
            </a:endParaRPr>
          </a:p>
        </p:txBody>
      </p:sp>
      <p:pic>
        <p:nvPicPr>
          <p:cNvPr id="1028" name="Picture 4" descr="http://icons.iconarchive.com/icons/oxygen-icons.org/oxygen/128/Actions-arrow-right-double-icon.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7944" y="4434644"/>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5329456" y="4509120"/>
            <a:ext cx="3419008" cy="954107"/>
          </a:xfrm>
          <a:prstGeom prst="rect">
            <a:avLst/>
          </a:prstGeom>
          <a:noFill/>
        </p:spPr>
        <p:txBody>
          <a:bodyPr wrap="square" rtlCol="0">
            <a:spAutoFit/>
          </a:bodyPr>
          <a:lstStyle/>
          <a:p>
            <a:pPr algn="l"/>
            <a:r>
              <a:rPr lang="es-ES" sz="2800" dirty="0" smtClean="0">
                <a:solidFill>
                  <a:srgbClr val="4C4C4C"/>
                </a:solidFill>
              </a:rPr>
              <a:t>Resultado acción cambio inmediato</a:t>
            </a:r>
            <a:endParaRPr lang="es-ES" sz="2400" b="0" dirty="0">
              <a:solidFill>
                <a:srgbClr val="4C4C4C"/>
              </a:solidFill>
            </a:endParaRPr>
          </a:p>
        </p:txBody>
      </p:sp>
      <p:sp>
        <p:nvSpPr>
          <p:cNvPr id="10"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2825035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23528" y="274638"/>
            <a:ext cx="8229600" cy="778098"/>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a:t>
            </a:r>
            <a:r>
              <a:rPr lang="es-ES" dirty="0" smtClean="0">
                <a:solidFill>
                  <a:srgbClr val="251B72"/>
                </a:solidFill>
              </a:rPr>
              <a:t>MEJORARÁ SU SALUD</a:t>
            </a:r>
            <a:r>
              <a:rPr lang="es-ES" sz="3200" dirty="0" smtClean="0">
                <a:solidFill>
                  <a:srgbClr val="251B72"/>
                </a:solidFill>
              </a:rPr>
              <a:t>"</a:t>
            </a:r>
            <a:endParaRPr lang="es-ES" dirty="0">
              <a:solidFill>
                <a:srgbClr val="251B72"/>
              </a:solidFill>
            </a:endParaRPr>
          </a:p>
        </p:txBody>
      </p:sp>
      <p:sp>
        <p:nvSpPr>
          <p:cNvPr id="4" name="TextBox 3"/>
          <p:cNvSpPr txBox="1"/>
          <p:nvPr/>
        </p:nvSpPr>
        <p:spPr>
          <a:xfrm>
            <a:off x="340648" y="908720"/>
            <a:ext cx="8047776" cy="4401205"/>
          </a:xfrm>
          <a:prstGeom prst="rect">
            <a:avLst/>
          </a:prstGeom>
          <a:noFill/>
        </p:spPr>
        <p:txBody>
          <a:bodyPr wrap="square" rtlCol="0">
            <a:spAutoFit/>
          </a:bodyPr>
          <a:lstStyle/>
          <a:p>
            <a:pPr algn="l"/>
            <a:r>
              <a:rPr lang="es-ES" sz="2800" dirty="0" smtClean="0">
                <a:solidFill>
                  <a:srgbClr val="4C4C4C"/>
                </a:solidFill>
              </a:rPr>
              <a:t>Efectivo en:</a:t>
            </a:r>
          </a:p>
          <a:p>
            <a:pPr algn="l"/>
            <a:endParaRPr lang="es-ES" sz="2800" dirty="0">
              <a:solidFill>
                <a:srgbClr val="4C4C4C"/>
              </a:solidFill>
            </a:endParaRPr>
          </a:p>
          <a:p>
            <a:pPr marL="457200" indent="-457200" algn="l">
              <a:buFont typeface="Courier New" pitchFamily="49" charset="0"/>
              <a:buChar char="o"/>
            </a:pPr>
            <a:r>
              <a:rPr lang="es-ES" sz="2800" dirty="0" smtClean="0">
                <a:solidFill>
                  <a:srgbClr val="4C4C4C"/>
                </a:solidFill>
              </a:rPr>
              <a:t>Personas con locus de control interno fuerte</a:t>
            </a:r>
          </a:p>
          <a:p>
            <a:pPr marL="457200" indent="-457200" algn="l">
              <a:buFont typeface="Courier New" pitchFamily="49" charset="0"/>
              <a:buChar char="o"/>
            </a:pPr>
            <a:endParaRPr lang="es-ES" sz="2800" dirty="0">
              <a:solidFill>
                <a:srgbClr val="4C4C4C"/>
              </a:solidFill>
            </a:endParaRPr>
          </a:p>
          <a:p>
            <a:pPr marL="457200" indent="-457200" algn="l">
              <a:buFont typeface="Courier New" pitchFamily="49" charset="0"/>
              <a:buChar char="o"/>
            </a:pPr>
            <a:r>
              <a:rPr lang="es-ES" sz="2800" dirty="0" smtClean="0">
                <a:solidFill>
                  <a:srgbClr val="4C4C4C"/>
                </a:solidFill>
              </a:rPr>
              <a:t>Salud de un ser querido</a:t>
            </a:r>
          </a:p>
          <a:p>
            <a:pPr marL="457200" indent="-457200" algn="l">
              <a:buFont typeface="Courier New" pitchFamily="49" charset="0"/>
              <a:buChar char="o"/>
            </a:pPr>
            <a:endParaRPr lang="es-ES" sz="2800" dirty="0">
              <a:solidFill>
                <a:srgbClr val="4C4C4C"/>
              </a:solidFill>
            </a:endParaRPr>
          </a:p>
          <a:p>
            <a:pPr marL="457200" indent="-457200" algn="l">
              <a:buFont typeface="Courier New" pitchFamily="49" charset="0"/>
              <a:buChar char="o"/>
            </a:pPr>
            <a:r>
              <a:rPr lang="es-ES" sz="2800" dirty="0" smtClean="0">
                <a:solidFill>
                  <a:srgbClr val="4C4C4C"/>
                </a:solidFill>
              </a:rPr>
              <a:t>Susceptibles de perder la salud. Experimentan pérdida de salud (ancianos)</a:t>
            </a:r>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755703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850740402"/>
              </p:ext>
            </p:extLst>
          </p:nvPr>
        </p:nvGraphicFramePr>
        <p:xfrm>
          <a:off x="251520" y="260648"/>
          <a:ext cx="849694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bwMode="auto">
          <a:xfrm>
            <a:off x="6084168" y="4797152"/>
            <a:ext cx="1800200" cy="792088"/>
          </a:xfrm>
          <a:prstGeom prst="ellipse">
            <a:avLst/>
          </a:prstGeom>
          <a:solidFill>
            <a:srgbClr val="FFFF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2800" b="1" i="0" u="none" strike="noStrike" cap="none" normalizeH="0" baseline="0" dirty="0" smtClean="0">
                <a:ln>
                  <a:noFill/>
                </a:ln>
                <a:solidFill>
                  <a:schemeClr val="tx1"/>
                </a:solidFill>
                <a:effectLst/>
                <a:latin typeface="Tahoma" pitchFamily="34" charset="0"/>
                <a:cs typeface="Arial" charset="0"/>
              </a:rPr>
              <a:t>MIEDO</a:t>
            </a:r>
          </a:p>
        </p:txBody>
      </p:sp>
      <p:sp>
        <p:nvSpPr>
          <p:cNvPr id="6" name="Oval Callout 5"/>
          <p:cNvSpPr/>
          <p:nvPr/>
        </p:nvSpPr>
        <p:spPr bwMode="auto">
          <a:xfrm>
            <a:off x="5796136" y="980728"/>
            <a:ext cx="2808312" cy="1584176"/>
          </a:xfrm>
          <a:prstGeom prst="wedgeEllipseCallout">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TextBox 6"/>
          <p:cNvSpPr txBox="1"/>
          <p:nvPr/>
        </p:nvSpPr>
        <p:spPr>
          <a:xfrm>
            <a:off x="5868144" y="1353542"/>
            <a:ext cx="2664023" cy="923330"/>
          </a:xfrm>
          <a:prstGeom prst="rect">
            <a:avLst/>
          </a:prstGeom>
          <a:noFill/>
        </p:spPr>
        <p:txBody>
          <a:bodyPr wrap="square" rtlCol="0">
            <a:spAutoFit/>
          </a:bodyPr>
          <a:lstStyle/>
          <a:p>
            <a:r>
              <a:rPr lang="es-ES" dirty="0" smtClean="0">
                <a:solidFill>
                  <a:schemeClr val="tx1"/>
                </a:solidFill>
              </a:rPr>
              <a:t>"A mí no me puede pasar</a:t>
            </a:r>
            <a:r>
              <a:rPr lang="es-ES" dirty="0">
                <a:solidFill>
                  <a:schemeClr val="tx1"/>
                </a:solidFill>
              </a:rPr>
              <a:t> "</a:t>
            </a:r>
          </a:p>
          <a:p>
            <a:r>
              <a:rPr lang="es-ES" dirty="0" smtClean="0">
                <a:solidFill>
                  <a:schemeClr val="tx1"/>
                </a:solidFill>
              </a:rPr>
              <a:t>"Esto no va conmigo"</a:t>
            </a:r>
            <a:endParaRPr lang="es-ES" dirty="0">
              <a:solidFill>
                <a:schemeClr val="tx1"/>
              </a:solidFill>
            </a:endParaRPr>
          </a:p>
        </p:txBody>
      </p:sp>
      <p:pic>
        <p:nvPicPr>
          <p:cNvPr id="2050" name="Picture 2" descr="http://icons.iconarchive.com/icons/fasticon/fast-icon-users/128/user-icon.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801072" y="2492896"/>
            <a:ext cx="931168" cy="931169"/>
          </a:xfrm>
          <a:prstGeom prst="rect">
            <a:avLst/>
          </a:prstGeom>
          <a:noFill/>
          <a:extLst>
            <a:ext uri="{909E8E84-426E-40DD-AFC4-6F175D3DCCD1}">
              <a14:hiddenFill xmlns:a14="http://schemas.microsoft.com/office/drawing/2010/main" xmlns="">
                <a:solidFill>
                  <a:srgbClr val="FFFFFF"/>
                </a:solidFill>
              </a14:hiddenFill>
            </a:ext>
          </a:extLst>
        </p:spPr>
      </p:pic>
      <p:sp>
        <p:nvSpPr>
          <p:cNvPr id="8"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29294464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29442" y="548681"/>
            <a:ext cx="7314966" cy="5784242"/>
          </a:xfrm>
          <a:prstGeom prst="rect">
            <a:avLst/>
          </a:prstGeom>
        </p:spPr>
      </p:pic>
      <p:sp>
        <p:nvSpPr>
          <p:cNvPr id="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850458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722313" y="3356992"/>
            <a:ext cx="7772400" cy="2046436"/>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solidFill>
                  <a:srgbClr val="251B72"/>
                </a:solidFill>
              </a:rPr>
              <a:t>LA AUTOREGULACIÓN EN LA TOMA DE DECISIONES</a:t>
            </a:r>
            <a:endParaRPr lang="es-ES" dirty="0">
              <a:solidFill>
                <a:srgbClr val="251B72"/>
              </a:solidFill>
            </a:endParaRPr>
          </a:p>
        </p:txBody>
      </p:sp>
      <p:sp>
        <p:nvSpPr>
          <p:cNvPr id="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0070418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0648" y="908720"/>
            <a:ext cx="8047776" cy="3539430"/>
          </a:xfrm>
          <a:prstGeom prst="rect">
            <a:avLst/>
          </a:prstGeom>
          <a:noFill/>
        </p:spPr>
        <p:txBody>
          <a:bodyPr wrap="square" rtlCol="0">
            <a:spAutoFit/>
          </a:bodyPr>
          <a:lstStyle/>
          <a:p>
            <a:pPr algn="l"/>
            <a:r>
              <a:rPr lang="es-ES" sz="2800" dirty="0" smtClean="0">
                <a:solidFill>
                  <a:srgbClr val="4C4C4C"/>
                </a:solidFill>
              </a:rPr>
              <a:t>Proceso de toma de decisiones CONTINUO.</a:t>
            </a:r>
          </a:p>
          <a:p>
            <a:pPr algn="l"/>
            <a:endParaRPr lang="es-ES" sz="2800" dirty="0">
              <a:solidFill>
                <a:srgbClr val="4C4C4C"/>
              </a:solidFill>
            </a:endParaRPr>
          </a:p>
          <a:p>
            <a:pPr algn="l"/>
            <a:r>
              <a:rPr lang="es-ES" sz="2800" dirty="0" smtClean="0">
                <a:solidFill>
                  <a:srgbClr val="4C4C4C"/>
                </a:solidFill>
              </a:rPr>
              <a:t>Valorar:</a:t>
            </a:r>
          </a:p>
          <a:p>
            <a:pPr algn="l"/>
            <a:endParaRPr lang="es-ES" sz="2800" dirty="0">
              <a:solidFill>
                <a:srgbClr val="4C4C4C"/>
              </a:solidFill>
            </a:endParaRPr>
          </a:p>
          <a:p>
            <a:pPr marL="457200" indent="-457200" algn="l">
              <a:buFont typeface="Courier New" pitchFamily="49" charset="0"/>
              <a:buChar char="o"/>
            </a:pPr>
            <a:r>
              <a:rPr lang="es-ES" sz="2800" dirty="0" smtClean="0">
                <a:solidFill>
                  <a:srgbClr val="4C4C4C"/>
                </a:solidFill>
              </a:rPr>
              <a:t>Beneficios y problemas conducta antigua</a:t>
            </a:r>
          </a:p>
          <a:p>
            <a:pPr marL="457200" indent="-457200" algn="l">
              <a:buFont typeface="Courier New" pitchFamily="49" charset="0"/>
              <a:buChar char="o"/>
            </a:pPr>
            <a:endParaRPr lang="es-ES" sz="2800" dirty="0">
              <a:solidFill>
                <a:srgbClr val="4C4C4C"/>
              </a:solidFill>
            </a:endParaRPr>
          </a:p>
          <a:p>
            <a:pPr marL="457200" indent="-457200" algn="l">
              <a:buFont typeface="Courier New" pitchFamily="49" charset="0"/>
              <a:buChar char="o"/>
            </a:pPr>
            <a:r>
              <a:rPr lang="es-ES" sz="2800" dirty="0" smtClean="0">
                <a:solidFill>
                  <a:srgbClr val="4C4C4C"/>
                </a:solidFill>
              </a:rPr>
              <a:t>Ventajas y desventajas conducta nueva</a:t>
            </a:r>
          </a:p>
          <a:p>
            <a:pPr marL="457200" indent="-457200" algn="l">
              <a:buFont typeface="Courier New" pitchFamily="49" charset="0"/>
              <a:buChar char="o"/>
            </a:pPr>
            <a:endParaRPr lang="es-ES" sz="2800" dirty="0">
              <a:solidFill>
                <a:srgbClr val="4C4C4C"/>
              </a:solidFill>
            </a:endParaRPr>
          </a:p>
        </p:txBody>
      </p:sp>
      <p:sp>
        <p:nvSpPr>
          <p:cNvPr id="5" name="Bent Arrow 4"/>
          <p:cNvSpPr/>
          <p:nvPr/>
        </p:nvSpPr>
        <p:spPr bwMode="auto">
          <a:xfrm flipH="1" flipV="1">
            <a:off x="3328026" y="4077072"/>
            <a:ext cx="936104" cy="1584176"/>
          </a:xfrm>
          <a:prstGeom prst="bent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6" name="Bent Arrow 5"/>
          <p:cNvSpPr/>
          <p:nvPr/>
        </p:nvSpPr>
        <p:spPr bwMode="auto">
          <a:xfrm flipV="1">
            <a:off x="4691202" y="4077072"/>
            <a:ext cx="963548" cy="1584176"/>
          </a:xfrm>
          <a:prstGeom prst="bent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TextBox 6"/>
          <p:cNvSpPr txBox="1"/>
          <p:nvPr/>
        </p:nvSpPr>
        <p:spPr>
          <a:xfrm>
            <a:off x="1475656" y="5074012"/>
            <a:ext cx="1944514" cy="523220"/>
          </a:xfrm>
          <a:prstGeom prst="rect">
            <a:avLst/>
          </a:prstGeom>
          <a:noFill/>
        </p:spPr>
        <p:txBody>
          <a:bodyPr wrap="square" rtlCol="0">
            <a:spAutoFit/>
          </a:bodyPr>
          <a:lstStyle/>
          <a:p>
            <a:r>
              <a:rPr lang="es-ES" sz="2800" dirty="0" smtClean="0">
                <a:solidFill>
                  <a:srgbClr val="4C4C4C"/>
                </a:solidFill>
              </a:rPr>
              <a:t>Persona</a:t>
            </a:r>
            <a:endParaRPr lang="es-ES" sz="2800" dirty="0">
              <a:solidFill>
                <a:srgbClr val="4C4C4C"/>
              </a:solidFill>
            </a:endParaRPr>
          </a:p>
        </p:txBody>
      </p:sp>
      <p:sp>
        <p:nvSpPr>
          <p:cNvPr id="8" name="TextBox 7"/>
          <p:cNvSpPr txBox="1"/>
          <p:nvPr/>
        </p:nvSpPr>
        <p:spPr>
          <a:xfrm>
            <a:off x="5652120" y="4797152"/>
            <a:ext cx="1944514" cy="954107"/>
          </a:xfrm>
          <a:prstGeom prst="rect">
            <a:avLst/>
          </a:prstGeom>
          <a:noFill/>
        </p:spPr>
        <p:txBody>
          <a:bodyPr wrap="square" rtlCol="0">
            <a:spAutoFit/>
          </a:bodyPr>
          <a:lstStyle/>
          <a:p>
            <a:r>
              <a:rPr lang="es-ES" sz="2800" dirty="0" smtClean="0">
                <a:solidFill>
                  <a:srgbClr val="4C4C4C"/>
                </a:solidFill>
              </a:rPr>
              <a:t>Entorno personal</a:t>
            </a:r>
            <a:endParaRPr lang="es-ES" sz="2800" dirty="0">
              <a:solidFill>
                <a:srgbClr val="4C4C4C"/>
              </a:solidFill>
            </a:endParaRPr>
          </a:p>
        </p:txBody>
      </p:sp>
      <p:sp>
        <p:nvSpPr>
          <p:cNvPr id="9"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1177663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3608" y="692696"/>
            <a:ext cx="6552728" cy="523220"/>
          </a:xfrm>
          <a:prstGeom prst="rect">
            <a:avLst/>
          </a:prstGeom>
          <a:noFill/>
        </p:spPr>
        <p:txBody>
          <a:bodyPr wrap="square" rtlCol="0">
            <a:spAutoFit/>
          </a:bodyPr>
          <a:lstStyle/>
          <a:p>
            <a:r>
              <a:rPr lang="es-ES" sz="2800" dirty="0" smtClean="0">
                <a:solidFill>
                  <a:srgbClr val="4C4C4C"/>
                </a:solidFill>
              </a:rPr>
              <a:t>Viabilidad del Cambio</a:t>
            </a:r>
            <a:endParaRPr lang="es-ES" sz="2800" dirty="0">
              <a:solidFill>
                <a:srgbClr val="4C4C4C"/>
              </a:solidFill>
            </a:endParaRPr>
          </a:p>
        </p:txBody>
      </p:sp>
      <p:sp>
        <p:nvSpPr>
          <p:cNvPr id="4" name="Down Arrow 3"/>
          <p:cNvSpPr/>
          <p:nvPr/>
        </p:nvSpPr>
        <p:spPr bwMode="auto">
          <a:xfrm>
            <a:off x="3779912" y="1215916"/>
            <a:ext cx="1008112" cy="1565012"/>
          </a:xfrm>
          <a:prstGeom prst="down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TextBox 4"/>
          <p:cNvSpPr txBox="1"/>
          <p:nvPr/>
        </p:nvSpPr>
        <p:spPr>
          <a:xfrm>
            <a:off x="529128" y="2905780"/>
            <a:ext cx="7787288" cy="523220"/>
          </a:xfrm>
          <a:prstGeom prst="rect">
            <a:avLst/>
          </a:prstGeom>
          <a:noFill/>
        </p:spPr>
        <p:txBody>
          <a:bodyPr wrap="square" rtlCol="0">
            <a:spAutoFit/>
          </a:bodyPr>
          <a:lstStyle/>
          <a:p>
            <a:r>
              <a:rPr lang="es-ES" sz="2800" dirty="0" smtClean="0">
                <a:solidFill>
                  <a:srgbClr val="4C4C4C"/>
                </a:solidFill>
              </a:rPr>
              <a:t>AUTOEFICACIA</a:t>
            </a:r>
            <a:endParaRPr lang="es-ES" sz="2800" dirty="0">
              <a:solidFill>
                <a:srgbClr val="4C4C4C"/>
              </a:solidFill>
            </a:endParaRPr>
          </a:p>
        </p:txBody>
      </p:sp>
      <p:sp>
        <p:nvSpPr>
          <p:cNvPr id="6" name="TextBox 5"/>
          <p:cNvSpPr txBox="1"/>
          <p:nvPr/>
        </p:nvSpPr>
        <p:spPr>
          <a:xfrm>
            <a:off x="439688" y="3628181"/>
            <a:ext cx="8047776" cy="1384995"/>
          </a:xfrm>
          <a:prstGeom prst="rect">
            <a:avLst/>
          </a:prstGeom>
          <a:noFill/>
        </p:spPr>
        <p:txBody>
          <a:bodyPr wrap="square" rtlCol="0">
            <a:spAutoFit/>
          </a:bodyPr>
          <a:lstStyle/>
          <a:p>
            <a:pPr algn="l"/>
            <a:r>
              <a:rPr lang="es-ES" sz="2800" dirty="0" smtClean="0">
                <a:solidFill>
                  <a:schemeClr val="tx1"/>
                </a:solidFill>
              </a:rPr>
              <a:t>"</a:t>
            </a:r>
            <a:r>
              <a:rPr lang="es-ES" sz="2800" dirty="0" smtClean="0">
                <a:solidFill>
                  <a:srgbClr val="4C4C4C"/>
                </a:solidFill>
              </a:rPr>
              <a:t>Percepción o creencia que un individuo tiene acerca de su capacidad para llevar a cabo las acciones o comportamientos</a:t>
            </a:r>
            <a:r>
              <a:rPr lang="es-ES" sz="2800" dirty="0" smtClean="0">
                <a:solidFill>
                  <a:schemeClr val="tx1"/>
                </a:solidFill>
              </a:rPr>
              <a:t>"</a:t>
            </a:r>
            <a:endParaRPr lang="es-ES" sz="2800" dirty="0" smtClean="0">
              <a:solidFill>
                <a:srgbClr val="4C4C4C"/>
              </a:solidFill>
            </a:endParaRPr>
          </a:p>
        </p:txBody>
      </p:sp>
      <p:sp>
        <p:nvSpPr>
          <p:cNvPr id="7" name="TextBox 6"/>
          <p:cNvSpPr txBox="1"/>
          <p:nvPr/>
        </p:nvSpPr>
        <p:spPr>
          <a:xfrm>
            <a:off x="412656" y="5237074"/>
            <a:ext cx="8047776" cy="954107"/>
          </a:xfrm>
          <a:prstGeom prst="rect">
            <a:avLst/>
          </a:prstGeom>
          <a:noFill/>
        </p:spPr>
        <p:txBody>
          <a:bodyPr wrap="square" rtlCol="0">
            <a:spAutoFit/>
          </a:bodyPr>
          <a:lstStyle/>
          <a:p>
            <a:r>
              <a:rPr lang="es-ES" sz="2800" dirty="0" smtClean="0">
                <a:solidFill>
                  <a:srgbClr val="00B050"/>
                </a:solidFill>
              </a:rPr>
              <a:t>"CAPACITACIÓN"</a:t>
            </a:r>
          </a:p>
          <a:p>
            <a:pPr marL="457200" indent="-457200" algn="l">
              <a:buFont typeface="Courier New" pitchFamily="49" charset="0"/>
              <a:buChar char="o"/>
            </a:pPr>
            <a:endParaRPr lang="es-ES" sz="2800" dirty="0">
              <a:solidFill>
                <a:srgbClr val="4C4C4C"/>
              </a:solidFill>
            </a:endParaRPr>
          </a:p>
        </p:txBody>
      </p:sp>
      <p:pic>
        <p:nvPicPr>
          <p:cNvPr id="1026" name="Picture 2" descr="http://icons.iconarchive.com/icons/oxygen-icons.org/oxygen/128/Apps-system-users-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4775" y="4971980"/>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0629670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722313" y="3356992"/>
            <a:ext cx="7772400" cy="2046436"/>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solidFill>
                  <a:srgbClr val="251B72"/>
                </a:solidFill>
              </a:rPr>
              <a:t>ANTES DE LA ACCIÓN: PREPARACIÓN EN EL CONOCIMIENTO Y LA HABILIDAD</a:t>
            </a:r>
            <a:endParaRPr lang="es-ES" dirty="0">
              <a:solidFill>
                <a:srgbClr val="251B72"/>
              </a:solidFill>
            </a:endParaRPr>
          </a:p>
        </p:txBody>
      </p:sp>
      <p:sp>
        <p:nvSpPr>
          <p:cNvPr id="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053137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688" y="404664"/>
            <a:ext cx="8047776" cy="954107"/>
          </a:xfrm>
          <a:prstGeom prst="rect">
            <a:avLst/>
          </a:prstGeom>
          <a:noFill/>
        </p:spPr>
        <p:txBody>
          <a:bodyPr wrap="square" rtlCol="0">
            <a:spAutoFit/>
          </a:bodyPr>
          <a:lstStyle/>
          <a:p>
            <a:pPr algn="l"/>
            <a:r>
              <a:rPr lang="es-ES" sz="2800" dirty="0" smtClean="0">
                <a:solidFill>
                  <a:srgbClr val="251B72"/>
                </a:solidFill>
              </a:rPr>
              <a:t>¿Cómo tenemos que trabajar el desarrollo de conocimiento?</a:t>
            </a:r>
          </a:p>
        </p:txBody>
      </p:sp>
      <p:sp>
        <p:nvSpPr>
          <p:cNvPr id="4" name="TextBox 3"/>
          <p:cNvSpPr txBox="1"/>
          <p:nvPr/>
        </p:nvSpPr>
        <p:spPr>
          <a:xfrm>
            <a:off x="440080" y="1751916"/>
            <a:ext cx="8047776" cy="523220"/>
          </a:xfrm>
          <a:prstGeom prst="rect">
            <a:avLst/>
          </a:prstGeom>
          <a:noFill/>
        </p:spPr>
        <p:txBody>
          <a:bodyPr wrap="square" rtlCol="0">
            <a:spAutoFit/>
          </a:bodyPr>
          <a:lstStyle/>
          <a:p>
            <a:r>
              <a:rPr lang="es-ES" sz="2800" dirty="0" smtClean="0">
                <a:solidFill>
                  <a:schemeClr val="tx1"/>
                </a:solidFill>
              </a:rPr>
              <a:t>Problemas físicos y enfermedades</a:t>
            </a:r>
            <a:endParaRPr lang="es-ES" sz="2800" dirty="0" smtClean="0">
              <a:solidFill>
                <a:srgbClr val="4C4C4C"/>
              </a:solidFill>
            </a:endParaRPr>
          </a:p>
        </p:txBody>
      </p:sp>
      <p:sp>
        <p:nvSpPr>
          <p:cNvPr id="5" name="Down Arrow 4"/>
          <p:cNvSpPr/>
          <p:nvPr/>
        </p:nvSpPr>
        <p:spPr bwMode="auto">
          <a:xfrm>
            <a:off x="3779912" y="2564904"/>
            <a:ext cx="1008112" cy="1565012"/>
          </a:xfrm>
          <a:prstGeom prst="down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6" name="TextBox 5"/>
          <p:cNvSpPr txBox="1"/>
          <p:nvPr/>
        </p:nvSpPr>
        <p:spPr>
          <a:xfrm>
            <a:off x="988720" y="4275093"/>
            <a:ext cx="7039664" cy="954107"/>
          </a:xfrm>
          <a:prstGeom prst="rect">
            <a:avLst/>
          </a:prstGeom>
          <a:noFill/>
        </p:spPr>
        <p:txBody>
          <a:bodyPr wrap="square" rtlCol="0">
            <a:spAutoFit/>
          </a:bodyPr>
          <a:lstStyle/>
          <a:p>
            <a:pPr algn="l"/>
            <a:r>
              <a:rPr lang="es-ES" sz="2800" dirty="0" smtClean="0">
                <a:solidFill>
                  <a:schemeClr val="tx1"/>
                </a:solidFill>
              </a:rPr>
              <a:t>Información que ayuda a la persona a mejorar su salud emocional y social</a:t>
            </a:r>
            <a:endParaRPr lang="es-ES" sz="2800" dirty="0" smtClean="0">
              <a:solidFill>
                <a:srgbClr val="4C4C4C"/>
              </a:solidFill>
            </a:endParaRPr>
          </a:p>
        </p:txBody>
      </p:sp>
      <p:sp>
        <p:nvSpPr>
          <p:cNvPr id="7"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842777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0648" y="908720"/>
            <a:ext cx="8047776" cy="5109091"/>
          </a:xfrm>
          <a:prstGeom prst="rect">
            <a:avLst/>
          </a:prstGeom>
          <a:noFill/>
        </p:spPr>
        <p:txBody>
          <a:bodyPr wrap="square" rtlCol="0">
            <a:spAutoFit/>
          </a:bodyPr>
          <a:lstStyle/>
          <a:p>
            <a:pPr marL="457200" indent="-457200" algn="l">
              <a:buFontTx/>
              <a:buChar char="-"/>
            </a:pPr>
            <a:r>
              <a:rPr lang="es-ES" sz="2800" dirty="0" smtClean="0">
                <a:solidFill>
                  <a:srgbClr val="4C4C4C"/>
                </a:solidFill>
              </a:rPr>
              <a:t>Los profesionales NO tienen la capacidad de que la persona aprenda.</a:t>
            </a:r>
          </a:p>
          <a:p>
            <a:pPr marL="457200" indent="-457200" algn="l">
              <a:buFontTx/>
              <a:buChar char="-"/>
            </a:pPr>
            <a:endParaRPr lang="es-ES" sz="2800" dirty="0" smtClean="0">
              <a:solidFill>
                <a:srgbClr val="4C4C4C"/>
              </a:solidFill>
            </a:endParaRPr>
          </a:p>
          <a:p>
            <a:pPr marL="457200" indent="-457200" algn="l">
              <a:buFontTx/>
              <a:buChar char="-"/>
            </a:pPr>
            <a:r>
              <a:rPr lang="es-ES" sz="2800" dirty="0" smtClean="0">
                <a:solidFill>
                  <a:srgbClr val="4C4C4C"/>
                </a:solidFill>
              </a:rPr>
              <a:t>Retención de la información</a:t>
            </a:r>
          </a:p>
          <a:p>
            <a:pPr algn="l"/>
            <a:r>
              <a:rPr lang="es-ES" sz="2800" dirty="0">
                <a:solidFill>
                  <a:srgbClr val="4C4C4C"/>
                </a:solidFill>
              </a:rPr>
              <a:t>	</a:t>
            </a:r>
            <a:r>
              <a:rPr lang="es-ES" sz="2800" dirty="0" smtClean="0">
                <a:solidFill>
                  <a:srgbClr val="4C4C4C"/>
                </a:solidFill>
              </a:rPr>
              <a:t>  (      con el tiempo)</a:t>
            </a:r>
          </a:p>
          <a:p>
            <a:pPr algn="l"/>
            <a:endParaRPr lang="es-ES" dirty="0" smtClean="0">
              <a:solidFill>
                <a:srgbClr val="4C4C4C"/>
              </a:solidFill>
            </a:endParaRPr>
          </a:p>
          <a:p>
            <a:pPr marL="1371600" lvl="2" indent="-457200" algn="l">
              <a:buFont typeface="Courier New" pitchFamily="49" charset="0"/>
              <a:buChar char="o"/>
            </a:pPr>
            <a:r>
              <a:rPr lang="es-ES" sz="2800" dirty="0" smtClean="0">
                <a:solidFill>
                  <a:srgbClr val="4C4C4C"/>
                </a:solidFill>
              </a:rPr>
              <a:t>Exposición</a:t>
            </a:r>
          </a:p>
          <a:p>
            <a:pPr marL="1371600" lvl="2" indent="-457200" algn="l">
              <a:buFont typeface="Courier New" pitchFamily="49" charset="0"/>
              <a:buChar char="o"/>
            </a:pPr>
            <a:r>
              <a:rPr lang="es-ES" sz="2800" dirty="0" smtClean="0">
                <a:solidFill>
                  <a:srgbClr val="4C4C4C"/>
                </a:solidFill>
              </a:rPr>
              <a:t>Atención</a:t>
            </a:r>
          </a:p>
          <a:p>
            <a:pPr marL="1371600" lvl="2" indent="-457200" algn="l">
              <a:buFont typeface="Courier New" pitchFamily="49" charset="0"/>
              <a:buChar char="o"/>
            </a:pPr>
            <a:r>
              <a:rPr lang="es-ES" sz="2800" dirty="0" smtClean="0">
                <a:solidFill>
                  <a:srgbClr val="4C4C4C"/>
                </a:solidFill>
              </a:rPr>
              <a:t>Comprensión</a:t>
            </a:r>
          </a:p>
          <a:p>
            <a:pPr marL="1371600" lvl="2" indent="-457200" algn="l">
              <a:buFont typeface="Courier New" pitchFamily="49" charset="0"/>
              <a:buChar char="o"/>
            </a:pPr>
            <a:r>
              <a:rPr lang="es-ES" sz="2800" dirty="0" smtClean="0">
                <a:solidFill>
                  <a:srgbClr val="4C4C4C"/>
                </a:solidFill>
              </a:rPr>
              <a:t>Clasificación</a:t>
            </a:r>
          </a:p>
          <a:p>
            <a:pPr marL="1371600" lvl="2" indent="-457200" algn="l">
              <a:buFont typeface="Courier New" pitchFamily="49" charset="0"/>
              <a:buChar char="o"/>
            </a:pPr>
            <a:r>
              <a:rPr lang="es-ES" sz="2800" dirty="0" smtClean="0">
                <a:solidFill>
                  <a:srgbClr val="4C4C4C"/>
                </a:solidFill>
              </a:rPr>
              <a:t>Almacenamiento</a:t>
            </a:r>
          </a:p>
          <a:p>
            <a:pPr algn="l"/>
            <a:r>
              <a:rPr lang="es-ES" sz="2800" dirty="0">
                <a:solidFill>
                  <a:srgbClr val="4C4C4C"/>
                </a:solidFill>
              </a:rPr>
              <a:t>	</a:t>
            </a:r>
          </a:p>
        </p:txBody>
      </p:sp>
      <p:sp>
        <p:nvSpPr>
          <p:cNvPr id="4" name="Down Arrow 3"/>
          <p:cNvSpPr/>
          <p:nvPr/>
        </p:nvSpPr>
        <p:spPr bwMode="auto">
          <a:xfrm>
            <a:off x="1835696" y="2708920"/>
            <a:ext cx="288032" cy="461372"/>
          </a:xfrm>
          <a:prstGeom prst="downArrow">
            <a:avLst/>
          </a:prstGeom>
          <a:solidFill>
            <a:srgbClr val="FF00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1011007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908720"/>
            <a:ext cx="8047776" cy="4832092"/>
          </a:xfrm>
          <a:prstGeom prst="rect">
            <a:avLst/>
          </a:prstGeom>
          <a:noFill/>
        </p:spPr>
        <p:txBody>
          <a:bodyPr wrap="square" rtlCol="0">
            <a:spAutoFit/>
          </a:bodyPr>
          <a:lstStyle/>
          <a:p>
            <a:pPr marL="457200" indent="-457200" algn="l">
              <a:buFontTx/>
              <a:buChar char="-"/>
            </a:pPr>
            <a:r>
              <a:rPr lang="es-ES" sz="2800" dirty="0" smtClean="0">
                <a:solidFill>
                  <a:srgbClr val="4C4C4C"/>
                </a:solidFill>
              </a:rPr>
              <a:t>Retención selectiva</a:t>
            </a:r>
          </a:p>
          <a:p>
            <a:pPr algn="l"/>
            <a:r>
              <a:rPr lang="es-ES" sz="2800" dirty="0">
                <a:solidFill>
                  <a:srgbClr val="4C4C4C"/>
                </a:solidFill>
              </a:rPr>
              <a:t>	</a:t>
            </a:r>
            <a:endParaRPr lang="es-ES" dirty="0" smtClean="0">
              <a:solidFill>
                <a:srgbClr val="4C4C4C"/>
              </a:solidFill>
            </a:endParaRPr>
          </a:p>
          <a:p>
            <a:pPr marL="914400" lvl="1" indent="-457200" algn="l">
              <a:buFont typeface="Courier New" pitchFamily="49" charset="0"/>
              <a:buChar char="o"/>
            </a:pPr>
            <a:r>
              <a:rPr lang="es-ES" sz="2800" dirty="0" smtClean="0">
                <a:solidFill>
                  <a:srgbClr val="4C4C4C"/>
                </a:solidFill>
              </a:rPr>
              <a:t>Mensajes amenazantes</a:t>
            </a:r>
          </a:p>
          <a:p>
            <a:pPr marL="914400" lvl="1" indent="-457200" algn="l">
              <a:buFont typeface="Courier New" pitchFamily="49" charset="0"/>
              <a:buChar char="o"/>
            </a:pPr>
            <a:endParaRPr lang="es-ES" sz="2800" dirty="0" smtClean="0">
              <a:solidFill>
                <a:srgbClr val="4C4C4C"/>
              </a:solidFill>
            </a:endParaRPr>
          </a:p>
          <a:p>
            <a:pPr marL="914400" lvl="1" indent="-457200" algn="l">
              <a:buFont typeface="Courier New" pitchFamily="49" charset="0"/>
              <a:buChar char="o"/>
            </a:pPr>
            <a:r>
              <a:rPr lang="es-ES" sz="2800" dirty="0" smtClean="0">
                <a:solidFill>
                  <a:srgbClr val="4C4C4C"/>
                </a:solidFill>
              </a:rPr>
              <a:t>Interferencias en la atención</a:t>
            </a:r>
          </a:p>
          <a:p>
            <a:pPr marL="914400" lvl="1" indent="-457200" algn="l">
              <a:buFont typeface="Courier New" pitchFamily="49" charset="0"/>
              <a:buChar char="o"/>
            </a:pPr>
            <a:endParaRPr lang="es-ES" sz="2800" dirty="0" smtClean="0">
              <a:solidFill>
                <a:srgbClr val="4C4C4C"/>
              </a:solidFill>
            </a:endParaRPr>
          </a:p>
          <a:p>
            <a:pPr marL="914400" lvl="1" indent="-457200" algn="l">
              <a:buFont typeface="Courier New" pitchFamily="49" charset="0"/>
              <a:buChar char="o"/>
            </a:pPr>
            <a:r>
              <a:rPr lang="es-ES" sz="2800" dirty="0" smtClean="0">
                <a:solidFill>
                  <a:srgbClr val="4C4C4C"/>
                </a:solidFill>
              </a:rPr>
              <a:t>Sobrecarga del mensaje</a:t>
            </a:r>
          </a:p>
          <a:p>
            <a:pPr marL="914400" lvl="1" indent="-457200" algn="l">
              <a:buFont typeface="Courier New" pitchFamily="49" charset="0"/>
              <a:buChar char="o"/>
            </a:pPr>
            <a:endParaRPr lang="es-ES" sz="2800" dirty="0" smtClean="0">
              <a:solidFill>
                <a:srgbClr val="4C4C4C"/>
              </a:solidFill>
            </a:endParaRPr>
          </a:p>
          <a:p>
            <a:pPr marL="914400" lvl="1" indent="-457200" algn="l">
              <a:buFont typeface="Courier New" pitchFamily="49" charset="0"/>
              <a:buChar char="o"/>
            </a:pPr>
            <a:r>
              <a:rPr lang="es-ES" sz="2800" dirty="0" smtClean="0">
                <a:solidFill>
                  <a:srgbClr val="4C4C4C"/>
                </a:solidFill>
              </a:rPr>
              <a:t>Pobreza sensorial en la transmisión del mensaje</a:t>
            </a:r>
          </a:p>
          <a:p>
            <a:pPr algn="l"/>
            <a:r>
              <a:rPr lang="es-ES" sz="2800" dirty="0">
                <a:solidFill>
                  <a:srgbClr val="4C4C4C"/>
                </a:solidFill>
              </a:rPr>
              <a:t>	</a:t>
            </a:r>
          </a:p>
        </p:txBody>
      </p:sp>
      <p:sp>
        <p:nvSpPr>
          <p:cNvPr id="4" name="Left Brace 3"/>
          <p:cNvSpPr/>
          <p:nvPr/>
        </p:nvSpPr>
        <p:spPr bwMode="auto">
          <a:xfrm>
            <a:off x="6516216" y="2276872"/>
            <a:ext cx="648072" cy="1368152"/>
          </a:xfrm>
          <a:prstGeom prst="leftBrace">
            <a:avLst/>
          </a:prstGeom>
          <a:solidFill>
            <a:schemeClr val="bg1"/>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TextBox 4"/>
          <p:cNvSpPr txBox="1"/>
          <p:nvPr/>
        </p:nvSpPr>
        <p:spPr>
          <a:xfrm>
            <a:off x="6804248" y="2505670"/>
            <a:ext cx="2016224" cy="923330"/>
          </a:xfrm>
          <a:prstGeom prst="rect">
            <a:avLst/>
          </a:prstGeom>
          <a:noFill/>
        </p:spPr>
        <p:txBody>
          <a:bodyPr wrap="square" rtlCol="0">
            <a:spAutoFit/>
          </a:bodyPr>
          <a:lstStyle/>
          <a:p>
            <a:pPr marL="285750" indent="-285750" algn="l">
              <a:buFontTx/>
              <a:buChar char="-"/>
            </a:pPr>
            <a:r>
              <a:rPr lang="es-ES" dirty="0" smtClean="0">
                <a:solidFill>
                  <a:schemeClr val="tx1"/>
                </a:solidFill>
              </a:rPr>
              <a:t>Ansiedad</a:t>
            </a:r>
          </a:p>
          <a:p>
            <a:pPr marL="285750" indent="-285750" algn="l">
              <a:buFontTx/>
              <a:buChar char="-"/>
            </a:pPr>
            <a:r>
              <a:rPr lang="es-ES" dirty="0" smtClean="0">
                <a:solidFill>
                  <a:schemeClr val="tx1"/>
                </a:solidFill>
              </a:rPr>
              <a:t>Dolor</a:t>
            </a:r>
          </a:p>
          <a:p>
            <a:pPr marL="285750" indent="-285750" algn="l">
              <a:buFontTx/>
              <a:buChar char="-"/>
            </a:pPr>
            <a:r>
              <a:rPr lang="es-ES" dirty="0">
                <a:solidFill>
                  <a:schemeClr val="tx1"/>
                </a:solidFill>
              </a:rPr>
              <a:t>D</a:t>
            </a:r>
            <a:r>
              <a:rPr lang="es-ES" dirty="0" smtClean="0">
                <a:solidFill>
                  <a:schemeClr val="tx1"/>
                </a:solidFill>
              </a:rPr>
              <a:t>istracciones </a:t>
            </a:r>
            <a:endParaRPr lang="es-ES" dirty="0">
              <a:solidFill>
                <a:schemeClr val="tx1"/>
              </a:solidFill>
            </a:endParaRPr>
          </a:p>
        </p:txBody>
      </p:sp>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6882073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arm-Error-icon.png (128×12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4638" y="650756"/>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895247" y="602684"/>
            <a:ext cx="6480720" cy="2416046"/>
          </a:xfrm>
          <a:prstGeom prst="rect">
            <a:avLst/>
          </a:prstGeom>
          <a:noFill/>
        </p:spPr>
        <p:txBody>
          <a:bodyPr wrap="square" rtlCol="0">
            <a:spAutoFit/>
          </a:bodyPr>
          <a:lstStyle/>
          <a:p>
            <a:pPr algn="l"/>
            <a:r>
              <a:rPr lang="es-ES" sz="2800" dirty="0" smtClean="0">
                <a:solidFill>
                  <a:srgbClr val="4C4C4C"/>
                </a:solidFill>
              </a:rPr>
              <a:t>La necesidad de aprender no es reconocida por las personas</a:t>
            </a:r>
          </a:p>
          <a:p>
            <a:pPr algn="l"/>
            <a:endParaRPr lang="es-ES" sz="1100" dirty="0">
              <a:solidFill>
                <a:srgbClr val="4C4C4C"/>
              </a:solidFill>
            </a:endParaRPr>
          </a:p>
          <a:p>
            <a:pPr marL="457200" indent="-457200" algn="l">
              <a:buFontTx/>
              <a:buChar char="-"/>
            </a:pPr>
            <a:r>
              <a:rPr lang="es-ES" sz="2800" dirty="0" smtClean="0">
                <a:solidFill>
                  <a:srgbClr val="4C4C4C"/>
                </a:solidFill>
              </a:rPr>
              <a:t>No saben qué preguntar</a:t>
            </a:r>
          </a:p>
          <a:p>
            <a:pPr marL="457200" indent="-457200" algn="l">
              <a:buFontTx/>
              <a:buChar char="-"/>
            </a:pPr>
            <a:r>
              <a:rPr lang="es-ES" sz="2800" dirty="0" smtClean="0">
                <a:solidFill>
                  <a:srgbClr val="4C4C4C"/>
                </a:solidFill>
              </a:rPr>
              <a:t>Vergüenza</a:t>
            </a:r>
          </a:p>
          <a:p>
            <a:pPr marL="457200" indent="-457200" algn="l">
              <a:buFontTx/>
              <a:buChar char="-"/>
            </a:pPr>
            <a:r>
              <a:rPr lang="es-ES" sz="2800" dirty="0" smtClean="0">
                <a:solidFill>
                  <a:srgbClr val="4C4C4C"/>
                </a:solidFill>
              </a:rPr>
              <a:t>No saben qué necesitan</a:t>
            </a:r>
          </a:p>
        </p:txBody>
      </p:sp>
      <p:pic>
        <p:nvPicPr>
          <p:cNvPr id="5" name="Picture 2" descr="Alarm-Error-icon.png (128×12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4638" y="3771879"/>
            <a:ext cx="1219200" cy="121920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907704" y="3700189"/>
            <a:ext cx="6480720" cy="1384995"/>
          </a:xfrm>
          <a:prstGeom prst="rect">
            <a:avLst/>
          </a:prstGeom>
          <a:noFill/>
        </p:spPr>
        <p:txBody>
          <a:bodyPr wrap="square" rtlCol="0">
            <a:spAutoFit/>
          </a:bodyPr>
          <a:lstStyle/>
          <a:p>
            <a:pPr algn="l"/>
            <a:r>
              <a:rPr lang="es-ES" sz="2800" dirty="0" smtClean="0">
                <a:solidFill>
                  <a:srgbClr val="4C4C4C"/>
                </a:solidFill>
              </a:rPr>
              <a:t>Los profesionales de salud no podemos asumir lo que los pacientes conocen</a:t>
            </a:r>
          </a:p>
        </p:txBody>
      </p:sp>
      <p:sp>
        <p:nvSpPr>
          <p:cNvPr id="7"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27405806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323528" y="274638"/>
            <a:ext cx="828092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INTERVENCIONES EFECTIVAS INCLUIRÁN:</a:t>
            </a:r>
            <a:endParaRPr lang="es-ES" dirty="0">
              <a:solidFill>
                <a:srgbClr val="251B72"/>
              </a:solidFill>
            </a:endParaRPr>
          </a:p>
        </p:txBody>
      </p:sp>
      <p:sp>
        <p:nvSpPr>
          <p:cNvPr id="5" name="TextBox 4"/>
          <p:cNvSpPr txBox="1"/>
          <p:nvPr/>
        </p:nvSpPr>
        <p:spPr>
          <a:xfrm>
            <a:off x="251520" y="1395933"/>
            <a:ext cx="8047776" cy="4955203"/>
          </a:xfrm>
          <a:prstGeom prst="rect">
            <a:avLst/>
          </a:prstGeom>
          <a:noFill/>
        </p:spPr>
        <p:txBody>
          <a:bodyPr wrap="square" rtlCol="0">
            <a:spAutoFit/>
          </a:bodyPr>
          <a:lstStyle/>
          <a:p>
            <a:pPr marL="457200" indent="-457200" algn="l">
              <a:buFontTx/>
              <a:buChar char="-"/>
            </a:pPr>
            <a:endParaRPr lang="es-ES" sz="3600" dirty="0" smtClean="0">
              <a:solidFill>
                <a:srgbClr val="4C4C4C"/>
              </a:solidFill>
            </a:endParaRPr>
          </a:p>
          <a:p>
            <a:pPr marL="457200" indent="-457200" algn="l">
              <a:buFontTx/>
              <a:buChar char="-"/>
            </a:pPr>
            <a:r>
              <a:rPr lang="es-ES" sz="2800" dirty="0" smtClean="0">
                <a:solidFill>
                  <a:srgbClr val="4C4C4C"/>
                </a:solidFill>
              </a:rPr>
              <a:t>Valoración continua</a:t>
            </a:r>
          </a:p>
          <a:p>
            <a:pPr marL="457200" indent="-457200" algn="l">
              <a:buFontTx/>
              <a:buChar char="-"/>
            </a:pPr>
            <a:endParaRPr lang="es-ES" sz="2800" dirty="0">
              <a:solidFill>
                <a:srgbClr val="4C4C4C"/>
              </a:solidFill>
            </a:endParaRPr>
          </a:p>
          <a:p>
            <a:pPr marL="457200" indent="-457200" algn="l">
              <a:buFontTx/>
              <a:buChar char="-"/>
            </a:pPr>
            <a:endParaRPr lang="es-ES" sz="2800" dirty="0" smtClean="0">
              <a:solidFill>
                <a:srgbClr val="4C4C4C"/>
              </a:solidFill>
            </a:endParaRPr>
          </a:p>
          <a:p>
            <a:pPr marL="457200" indent="-457200" algn="l">
              <a:buFontTx/>
              <a:buChar char="-"/>
            </a:pPr>
            <a:endParaRPr lang="es-ES" sz="2800" dirty="0">
              <a:solidFill>
                <a:srgbClr val="4C4C4C"/>
              </a:solidFill>
            </a:endParaRPr>
          </a:p>
          <a:p>
            <a:pPr marL="457200" indent="-457200" algn="l">
              <a:buFontTx/>
              <a:buChar char="-"/>
            </a:pPr>
            <a:r>
              <a:rPr lang="es-ES" sz="2800" dirty="0" smtClean="0">
                <a:solidFill>
                  <a:srgbClr val="4C4C4C"/>
                </a:solidFill>
              </a:rPr>
              <a:t>Estímulos sensoriales y metodología</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Mensajes claros expresados de forma práctica</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Material de apoyo que la persona pueda revisar</a:t>
            </a:r>
          </a:p>
        </p:txBody>
      </p:sp>
      <p:sp>
        <p:nvSpPr>
          <p:cNvPr id="6" name="Left Brace 5"/>
          <p:cNvSpPr/>
          <p:nvPr/>
        </p:nvSpPr>
        <p:spPr bwMode="auto">
          <a:xfrm>
            <a:off x="4493565" y="980728"/>
            <a:ext cx="648072" cy="2520280"/>
          </a:xfrm>
          <a:prstGeom prst="leftBrace">
            <a:avLst/>
          </a:prstGeom>
          <a:solidFill>
            <a:schemeClr val="bg1"/>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TextBox 6"/>
          <p:cNvSpPr txBox="1"/>
          <p:nvPr/>
        </p:nvSpPr>
        <p:spPr>
          <a:xfrm>
            <a:off x="4932312" y="1305900"/>
            <a:ext cx="3672136" cy="2031325"/>
          </a:xfrm>
          <a:prstGeom prst="rect">
            <a:avLst/>
          </a:prstGeom>
          <a:noFill/>
        </p:spPr>
        <p:txBody>
          <a:bodyPr wrap="square" rtlCol="0">
            <a:spAutoFit/>
          </a:bodyPr>
          <a:lstStyle/>
          <a:p>
            <a:pPr marL="285750" indent="-285750" algn="l">
              <a:buFontTx/>
              <a:buChar char="-"/>
            </a:pPr>
            <a:r>
              <a:rPr lang="es-ES" dirty="0" smtClean="0">
                <a:solidFill>
                  <a:schemeClr val="tx1"/>
                </a:solidFill>
              </a:rPr>
              <a:t>Significativo para la persona</a:t>
            </a:r>
          </a:p>
          <a:p>
            <a:pPr marL="285750" indent="-285750" algn="l">
              <a:buFontTx/>
              <a:buChar char="-"/>
            </a:pPr>
            <a:r>
              <a:rPr lang="es-ES" dirty="0" smtClean="0">
                <a:solidFill>
                  <a:schemeClr val="tx1"/>
                </a:solidFill>
              </a:rPr>
              <a:t>No asumir que la persona tiene conocimientos previos adecuad</a:t>
            </a:r>
          </a:p>
          <a:p>
            <a:pPr marL="285750" indent="-285750" algn="l">
              <a:buFontTx/>
              <a:buChar char="-"/>
            </a:pPr>
            <a:r>
              <a:rPr lang="es-ES" dirty="0" smtClean="0">
                <a:solidFill>
                  <a:schemeClr val="tx1"/>
                </a:solidFill>
              </a:rPr>
              <a:t>Preparación de la persona para el aprendizaje</a:t>
            </a:r>
            <a:endParaRPr lang="es-ES" dirty="0">
              <a:solidFill>
                <a:schemeClr val="tx1"/>
              </a:solidFill>
            </a:endParaRPr>
          </a:p>
        </p:txBody>
      </p:sp>
      <p:sp>
        <p:nvSpPr>
          <p:cNvPr id="8"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3239670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056" y="404664"/>
            <a:ext cx="8047776" cy="5386090"/>
          </a:xfrm>
          <a:prstGeom prst="rect">
            <a:avLst/>
          </a:prstGeom>
          <a:noFill/>
        </p:spPr>
        <p:txBody>
          <a:bodyPr wrap="square" rtlCol="0">
            <a:spAutoFit/>
          </a:bodyPr>
          <a:lstStyle/>
          <a:p>
            <a:pPr marL="457200" indent="-457200" algn="l">
              <a:buFontTx/>
              <a:buChar char="-"/>
            </a:pPr>
            <a:endParaRPr lang="es-ES" sz="3600" dirty="0" smtClean="0">
              <a:solidFill>
                <a:srgbClr val="4C4C4C"/>
              </a:solidFill>
            </a:endParaRPr>
          </a:p>
          <a:p>
            <a:pPr marL="457200" indent="-457200" algn="l">
              <a:buFontTx/>
              <a:buChar char="-"/>
            </a:pPr>
            <a:r>
              <a:rPr lang="es-ES" sz="2800" dirty="0" smtClean="0">
                <a:solidFill>
                  <a:srgbClr val="4C4C4C"/>
                </a:solidFill>
              </a:rPr>
              <a:t>Evitar sobrecarga de mensajes</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Trabajar la comprensión, el análisis y debatir la información (SIN JUICIOS)</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Repetir y/o reforzar la información, su comprensión, significado y repercusión</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No repetir lo integrado</a:t>
            </a:r>
          </a:p>
          <a:p>
            <a:pPr marL="457200" indent="-457200" algn="l">
              <a:buFontTx/>
              <a:buChar char="-"/>
            </a:pPr>
            <a:endParaRPr lang="es-ES" sz="1400" dirty="0">
              <a:solidFill>
                <a:srgbClr val="4C4C4C"/>
              </a:solidFill>
            </a:endParaRPr>
          </a:p>
          <a:p>
            <a:pPr marL="457200" indent="-457200" algn="l">
              <a:buFontTx/>
              <a:buChar char="-"/>
            </a:pPr>
            <a:r>
              <a:rPr lang="es-ES" sz="2800" dirty="0">
                <a:solidFill>
                  <a:srgbClr val="4C4C4C"/>
                </a:solidFill>
              </a:rPr>
              <a:t>E</a:t>
            </a:r>
            <a:r>
              <a:rPr lang="es-ES" sz="2800" dirty="0" smtClean="0">
                <a:solidFill>
                  <a:srgbClr val="4C4C4C"/>
                </a:solidFill>
              </a:rPr>
              <a:t>vitar mensajes contradictorios</a:t>
            </a:r>
          </a:p>
          <a:p>
            <a:pPr algn="l"/>
            <a:r>
              <a:rPr lang="es-ES" sz="2800" dirty="0">
                <a:solidFill>
                  <a:srgbClr val="4C4C4C"/>
                </a:solidFill>
              </a:rPr>
              <a:t>	</a:t>
            </a:r>
            <a:endParaRPr lang="es-ES" dirty="0" smtClean="0">
              <a:solidFill>
                <a:srgbClr val="4C4C4C"/>
              </a:solidFill>
            </a:endParaRPr>
          </a:p>
          <a:p>
            <a:pPr algn="l"/>
            <a:r>
              <a:rPr lang="es-ES" sz="2800" dirty="0">
                <a:solidFill>
                  <a:srgbClr val="4C4C4C"/>
                </a:solidFill>
              </a:rPr>
              <a:t>	</a:t>
            </a:r>
          </a:p>
        </p:txBody>
      </p:sp>
      <p:sp>
        <p:nvSpPr>
          <p:cNvPr id="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822097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23528" y="274638"/>
            <a:ext cx="828092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solidFill>
                  <a:srgbClr val="251B72"/>
                </a:solidFill>
              </a:rPr>
              <a:t>TRABAJAR</a:t>
            </a:r>
            <a:endParaRPr lang="es-ES" dirty="0">
              <a:solidFill>
                <a:srgbClr val="251B72"/>
              </a:solidFill>
            </a:endParaRPr>
          </a:p>
        </p:txBody>
      </p:sp>
      <p:sp>
        <p:nvSpPr>
          <p:cNvPr id="4" name="Chevron 3"/>
          <p:cNvSpPr/>
          <p:nvPr/>
        </p:nvSpPr>
        <p:spPr bwMode="auto">
          <a:xfrm>
            <a:off x="431540" y="1340768"/>
            <a:ext cx="648072" cy="720080"/>
          </a:xfrm>
          <a:prstGeom prst="chevron">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Chevron 4"/>
          <p:cNvSpPr/>
          <p:nvPr/>
        </p:nvSpPr>
        <p:spPr bwMode="auto">
          <a:xfrm>
            <a:off x="467544" y="2924944"/>
            <a:ext cx="648072" cy="720080"/>
          </a:xfrm>
          <a:prstGeom prst="chevron">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6" name="TextBox 5"/>
          <p:cNvSpPr txBox="1"/>
          <p:nvPr/>
        </p:nvSpPr>
        <p:spPr>
          <a:xfrm>
            <a:off x="1346408" y="1412776"/>
            <a:ext cx="6465952" cy="523220"/>
          </a:xfrm>
          <a:prstGeom prst="rect">
            <a:avLst/>
          </a:prstGeom>
          <a:noFill/>
        </p:spPr>
        <p:txBody>
          <a:bodyPr wrap="square" rtlCol="0">
            <a:spAutoFit/>
          </a:bodyPr>
          <a:lstStyle/>
          <a:p>
            <a:pPr algn="l"/>
            <a:r>
              <a:rPr lang="es-ES" sz="2800" dirty="0" smtClean="0">
                <a:solidFill>
                  <a:srgbClr val="4C4C4C"/>
                </a:solidFill>
              </a:rPr>
              <a:t>Habilidades y conductas diana</a:t>
            </a:r>
            <a:endParaRPr lang="es-ES" sz="2800" dirty="0">
              <a:solidFill>
                <a:srgbClr val="4C4C4C"/>
              </a:solidFill>
            </a:endParaRPr>
          </a:p>
        </p:txBody>
      </p:sp>
      <p:sp>
        <p:nvSpPr>
          <p:cNvPr id="8" name="TextBox 7"/>
          <p:cNvSpPr txBox="1"/>
          <p:nvPr/>
        </p:nvSpPr>
        <p:spPr>
          <a:xfrm>
            <a:off x="1331640" y="2780928"/>
            <a:ext cx="6465952" cy="954107"/>
          </a:xfrm>
          <a:prstGeom prst="rect">
            <a:avLst/>
          </a:prstGeom>
          <a:noFill/>
        </p:spPr>
        <p:txBody>
          <a:bodyPr wrap="square" rtlCol="0">
            <a:spAutoFit/>
          </a:bodyPr>
          <a:lstStyle/>
          <a:p>
            <a:pPr algn="l"/>
            <a:r>
              <a:rPr lang="es-ES" sz="2800" dirty="0" smtClean="0">
                <a:solidFill>
                  <a:srgbClr val="4C4C4C"/>
                </a:solidFill>
              </a:rPr>
              <a:t>Habilidades psicomotoras, personales, sociales y de recursos</a:t>
            </a:r>
            <a:endParaRPr lang="es-ES" sz="2800" dirty="0">
              <a:solidFill>
                <a:srgbClr val="4C4C4C"/>
              </a:solidFill>
            </a:endParaRPr>
          </a:p>
        </p:txBody>
      </p:sp>
      <p:sp>
        <p:nvSpPr>
          <p:cNvPr id="9" name="Down Arrow 8"/>
          <p:cNvSpPr/>
          <p:nvPr/>
        </p:nvSpPr>
        <p:spPr bwMode="auto">
          <a:xfrm>
            <a:off x="2411760" y="3879051"/>
            <a:ext cx="648072" cy="1062117"/>
          </a:xfrm>
          <a:prstGeom prst="downArrow">
            <a:avLst/>
          </a:prstGeom>
          <a:solidFill>
            <a:srgbClr val="FFFF00"/>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0" name="TextBox 9"/>
          <p:cNvSpPr txBox="1"/>
          <p:nvPr/>
        </p:nvSpPr>
        <p:spPr>
          <a:xfrm>
            <a:off x="3347864" y="3987061"/>
            <a:ext cx="4449728" cy="954107"/>
          </a:xfrm>
          <a:prstGeom prst="rect">
            <a:avLst/>
          </a:prstGeom>
          <a:noFill/>
        </p:spPr>
        <p:txBody>
          <a:bodyPr wrap="square" rtlCol="0">
            <a:spAutoFit/>
          </a:bodyPr>
          <a:lstStyle/>
          <a:p>
            <a:pPr algn="l"/>
            <a:r>
              <a:rPr lang="es-ES" sz="2800" dirty="0" smtClean="0">
                <a:solidFill>
                  <a:srgbClr val="4C4C4C"/>
                </a:solidFill>
              </a:rPr>
              <a:t>BARRERAS EN EL APRENDIZAJE</a:t>
            </a:r>
            <a:endParaRPr lang="es-ES" sz="2800" dirty="0">
              <a:solidFill>
                <a:srgbClr val="4C4C4C"/>
              </a:solidFill>
            </a:endParaRPr>
          </a:p>
        </p:txBody>
      </p:sp>
      <p:sp>
        <p:nvSpPr>
          <p:cNvPr id="11" name="TextBox 10"/>
          <p:cNvSpPr txBox="1"/>
          <p:nvPr/>
        </p:nvSpPr>
        <p:spPr>
          <a:xfrm>
            <a:off x="1778456" y="5067181"/>
            <a:ext cx="6465952" cy="954107"/>
          </a:xfrm>
          <a:prstGeom prst="rect">
            <a:avLst/>
          </a:prstGeom>
          <a:noFill/>
        </p:spPr>
        <p:txBody>
          <a:bodyPr wrap="square" rtlCol="0">
            <a:spAutoFit/>
          </a:bodyPr>
          <a:lstStyle/>
          <a:p>
            <a:pPr algn="l"/>
            <a:r>
              <a:rPr lang="es-ES" sz="2800" dirty="0" smtClean="0">
                <a:solidFill>
                  <a:schemeClr val="tx1"/>
                </a:solidFill>
              </a:rPr>
              <a:t>Valoración </a:t>
            </a:r>
            <a:r>
              <a:rPr lang="es-ES" sz="2800" dirty="0" smtClean="0">
                <a:solidFill>
                  <a:srgbClr val="FF0000"/>
                </a:solidFill>
              </a:rPr>
              <a:t>CONTINUA</a:t>
            </a:r>
            <a:r>
              <a:rPr lang="es-ES" sz="2800" dirty="0" smtClean="0">
                <a:solidFill>
                  <a:schemeClr val="tx1"/>
                </a:solidFill>
              </a:rPr>
              <a:t> de las dificultades de la persona</a:t>
            </a:r>
            <a:endParaRPr lang="es-ES" sz="2800" dirty="0">
              <a:solidFill>
                <a:schemeClr val="tx1"/>
              </a:solidFill>
            </a:endParaRPr>
          </a:p>
        </p:txBody>
      </p:sp>
      <p:sp>
        <p:nvSpPr>
          <p:cNvPr id="12"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1621222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23528" y="274638"/>
            <a:ext cx="828092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DESARROLLO HABILIDADES PSICOMOTORAS</a:t>
            </a:r>
            <a:endParaRPr lang="es-ES" dirty="0">
              <a:solidFill>
                <a:srgbClr val="251B72"/>
              </a:solidFill>
            </a:endParaRPr>
          </a:p>
        </p:txBody>
      </p:sp>
      <p:sp>
        <p:nvSpPr>
          <p:cNvPr id="5" name="TextBox 4"/>
          <p:cNvSpPr txBox="1"/>
          <p:nvPr/>
        </p:nvSpPr>
        <p:spPr>
          <a:xfrm>
            <a:off x="245056" y="923230"/>
            <a:ext cx="8047776" cy="4524315"/>
          </a:xfrm>
          <a:prstGeom prst="rect">
            <a:avLst/>
          </a:prstGeom>
          <a:noFill/>
        </p:spPr>
        <p:txBody>
          <a:bodyPr wrap="square" rtlCol="0">
            <a:spAutoFit/>
          </a:bodyPr>
          <a:lstStyle/>
          <a:p>
            <a:pPr marL="457200" indent="-457200" algn="l">
              <a:buFontTx/>
              <a:buChar char="-"/>
            </a:pPr>
            <a:endParaRPr lang="es-ES" sz="3600" dirty="0" smtClean="0">
              <a:solidFill>
                <a:srgbClr val="4C4C4C"/>
              </a:solidFill>
            </a:endParaRPr>
          </a:p>
          <a:p>
            <a:pPr marL="457200" indent="-457200" algn="l">
              <a:buFontTx/>
              <a:buChar char="-"/>
            </a:pPr>
            <a:r>
              <a:rPr lang="es-ES" sz="2800" dirty="0" smtClean="0">
                <a:solidFill>
                  <a:srgbClr val="4C4C4C"/>
                </a:solidFill>
              </a:rPr>
              <a:t>Motivación y explicación</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Demostrar la habilidad</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Realización guiada</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Supervisión</a:t>
            </a:r>
          </a:p>
          <a:p>
            <a:pPr marL="457200" indent="-457200" algn="l">
              <a:buFontTx/>
              <a:buChar char="-"/>
            </a:pPr>
            <a:endParaRPr lang="es-ES" sz="1400" dirty="0">
              <a:solidFill>
                <a:srgbClr val="4C4C4C"/>
              </a:solidFill>
            </a:endParaRPr>
          </a:p>
          <a:p>
            <a:pPr marL="457200" indent="-457200" algn="l">
              <a:buFontTx/>
              <a:buChar char="-"/>
            </a:pPr>
            <a:r>
              <a:rPr lang="es-ES" sz="2800" dirty="0" smtClean="0">
                <a:solidFill>
                  <a:srgbClr val="4C4C4C"/>
                </a:solidFill>
              </a:rPr>
              <a:t>Independencia</a:t>
            </a:r>
          </a:p>
          <a:p>
            <a:pPr algn="l"/>
            <a:r>
              <a:rPr lang="es-ES" sz="2800" dirty="0">
                <a:solidFill>
                  <a:srgbClr val="4C4C4C"/>
                </a:solidFill>
              </a:rPr>
              <a:t>	</a:t>
            </a:r>
            <a:endParaRPr lang="es-ES" dirty="0" smtClean="0">
              <a:solidFill>
                <a:srgbClr val="4C4C4C"/>
              </a:solidFill>
            </a:endParaRPr>
          </a:p>
          <a:p>
            <a:pPr algn="l"/>
            <a:r>
              <a:rPr lang="es-ES" sz="2800" dirty="0">
                <a:solidFill>
                  <a:srgbClr val="4C4C4C"/>
                </a:solidFill>
              </a:rPr>
              <a:t>	</a:t>
            </a:r>
          </a:p>
        </p:txBody>
      </p:sp>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252497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722313" y="3356992"/>
            <a:ext cx="7772400" cy="2046436"/>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solidFill>
                  <a:srgbClr val="251B72"/>
                </a:solidFill>
              </a:rPr>
              <a:t>EL ENSAYO</a:t>
            </a:r>
            <a:endParaRPr lang="es-ES" dirty="0">
              <a:solidFill>
                <a:srgbClr val="251B72"/>
              </a:solidFill>
            </a:endParaRPr>
          </a:p>
        </p:txBody>
      </p:sp>
      <p:sp>
        <p:nvSpPr>
          <p:cNvPr id="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7062250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692696"/>
            <a:ext cx="8047776" cy="954107"/>
          </a:xfrm>
          <a:prstGeom prst="rect">
            <a:avLst/>
          </a:prstGeom>
          <a:noFill/>
        </p:spPr>
        <p:txBody>
          <a:bodyPr wrap="square" rtlCol="0">
            <a:spAutoFit/>
          </a:bodyPr>
          <a:lstStyle/>
          <a:p>
            <a:pPr algn="l"/>
            <a:r>
              <a:rPr lang="es-ES" sz="2800" dirty="0" smtClean="0">
                <a:solidFill>
                  <a:srgbClr val="4C4C4C"/>
                </a:solidFill>
              </a:rPr>
              <a:t>La persona necesita verificar si la nueva conducta es beneficiosa y útil.</a:t>
            </a:r>
            <a:r>
              <a:rPr lang="es-ES" sz="2800" dirty="0">
                <a:solidFill>
                  <a:srgbClr val="4C4C4C"/>
                </a:solidFill>
              </a:rPr>
              <a:t>	</a:t>
            </a:r>
          </a:p>
        </p:txBody>
      </p:sp>
      <p:pic>
        <p:nvPicPr>
          <p:cNvPr id="2050" name="Picture 2" descr="http://icons.iconarchive.com/icons/custom-icon-design/pretty-office-2/128/FAQ-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16216" y="1767007"/>
            <a:ext cx="1661992" cy="166199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681688" y="1844824"/>
            <a:ext cx="6048672" cy="1661993"/>
          </a:xfrm>
          <a:prstGeom prst="rect">
            <a:avLst/>
          </a:prstGeom>
          <a:noFill/>
        </p:spPr>
        <p:txBody>
          <a:bodyPr wrap="square" rtlCol="0">
            <a:spAutoFit/>
          </a:bodyPr>
          <a:lstStyle/>
          <a:p>
            <a:pPr marL="914400" lvl="1" indent="-457200" algn="l">
              <a:buFont typeface="Courier New" pitchFamily="49" charset="0"/>
              <a:buChar char="o"/>
            </a:pPr>
            <a:r>
              <a:rPr lang="es-ES" sz="2800" dirty="0">
                <a:solidFill>
                  <a:srgbClr val="4C4C4C"/>
                </a:solidFill>
              </a:rPr>
              <a:t>Le compensa</a:t>
            </a:r>
          </a:p>
          <a:p>
            <a:pPr marL="914400" lvl="1" indent="-457200" algn="l">
              <a:buFont typeface="Courier New" pitchFamily="49" charset="0"/>
              <a:buChar char="o"/>
            </a:pPr>
            <a:r>
              <a:rPr lang="es-ES" sz="2800" dirty="0" smtClean="0">
                <a:solidFill>
                  <a:srgbClr val="4C4C4C"/>
                </a:solidFill>
              </a:rPr>
              <a:t>Es </a:t>
            </a:r>
            <a:r>
              <a:rPr lang="es-ES" sz="2800" dirty="0" smtClean="0">
                <a:solidFill>
                  <a:srgbClr val="76B531"/>
                </a:solidFill>
              </a:rPr>
              <a:t>CAPAZ </a:t>
            </a:r>
            <a:r>
              <a:rPr lang="es-ES" sz="2800" dirty="0" smtClean="0">
                <a:solidFill>
                  <a:srgbClr val="4C4C4C"/>
                </a:solidFill>
              </a:rPr>
              <a:t>de </a:t>
            </a:r>
            <a:r>
              <a:rPr lang="es-ES" sz="2800" dirty="0">
                <a:solidFill>
                  <a:srgbClr val="4C4C4C"/>
                </a:solidFill>
              </a:rPr>
              <a:t>mantenerla en el futuro</a:t>
            </a:r>
            <a:endParaRPr lang="es-ES" dirty="0">
              <a:solidFill>
                <a:srgbClr val="4C4C4C"/>
              </a:solidFill>
            </a:endParaRPr>
          </a:p>
          <a:p>
            <a:endParaRPr lang="es-ES" dirty="0"/>
          </a:p>
        </p:txBody>
      </p:sp>
      <p:sp>
        <p:nvSpPr>
          <p:cNvPr id="6" name="TextBox 5"/>
          <p:cNvSpPr txBox="1"/>
          <p:nvPr/>
        </p:nvSpPr>
        <p:spPr>
          <a:xfrm>
            <a:off x="539552" y="3483005"/>
            <a:ext cx="8047776" cy="954107"/>
          </a:xfrm>
          <a:prstGeom prst="rect">
            <a:avLst/>
          </a:prstGeom>
          <a:noFill/>
        </p:spPr>
        <p:txBody>
          <a:bodyPr wrap="square" rtlCol="0">
            <a:spAutoFit/>
          </a:bodyPr>
          <a:lstStyle/>
          <a:p>
            <a:pPr algn="l"/>
            <a:r>
              <a:rPr lang="es-ES" sz="2800" dirty="0" smtClean="0">
                <a:solidFill>
                  <a:srgbClr val="4C4C4C"/>
                </a:solidFill>
              </a:rPr>
              <a:t>Proceso de </a:t>
            </a:r>
            <a:r>
              <a:rPr lang="es-ES" sz="2800" dirty="0" err="1" smtClean="0">
                <a:solidFill>
                  <a:srgbClr val="4C4C4C"/>
                </a:solidFill>
              </a:rPr>
              <a:t>autoregulación</a:t>
            </a:r>
            <a:r>
              <a:rPr lang="es-ES" sz="2800" dirty="0" smtClean="0">
                <a:solidFill>
                  <a:srgbClr val="4C4C4C"/>
                </a:solidFill>
              </a:rPr>
              <a:t> y toma de decisiones CONTINUO </a:t>
            </a:r>
            <a:endParaRPr lang="es-ES" sz="2800" dirty="0">
              <a:solidFill>
                <a:srgbClr val="4C4C4C"/>
              </a:solidFill>
            </a:endParaRPr>
          </a:p>
        </p:txBody>
      </p:sp>
      <p:sp>
        <p:nvSpPr>
          <p:cNvPr id="7" name="Oval 6"/>
          <p:cNvSpPr/>
          <p:nvPr/>
        </p:nvSpPr>
        <p:spPr bwMode="auto">
          <a:xfrm>
            <a:off x="681688" y="4797152"/>
            <a:ext cx="2810192" cy="1152128"/>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9" name="TextBox 8"/>
          <p:cNvSpPr txBox="1"/>
          <p:nvPr/>
        </p:nvSpPr>
        <p:spPr>
          <a:xfrm>
            <a:off x="1051992" y="5111606"/>
            <a:ext cx="2151856" cy="523220"/>
          </a:xfrm>
          <a:prstGeom prst="rect">
            <a:avLst/>
          </a:prstGeom>
          <a:noFill/>
        </p:spPr>
        <p:txBody>
          <a:bodyPr wrap="square" rtlCol="0">
            <a:spAutoFit/>
          </a:bodyPr>
          <a:lstStyle/>
          <a:p>
            <a:pPr algn="l"/>
            <a:r>
              <a:rPr lang="es-ES" sz="2800" dirty="0" smtClean="0">
                <a:solidFill>
                  <a:srgbClr val="4C4C4C"/>
                </a:solidFill>
              </a:rPr>
              <a:t>REFUERZO</a:t>
            </a:r>
            <a:endParaRPr lang="es-ES" sz="2800" dirty="0">
              <a:solidFill>
                <a:srgbClr val="4C4C4C"/>
              </a:solidFill>
            </a:endParaRPr>
          </a:p>
        </p:txBody>
      </p:sp>
      <p:sp>
        <p:nvSpPr>
          <p:cNvPr id="8" name="Striped Right Arrow 7"/>
          <p:cNvSpPr/>
          <p:nvPr/>
        </p:nvSpPr>
        <p:spPr bwMode="auto">
          <a:xfrm>
            <a:off x="3706024" y="5026387"/>
            <a:ext cx="1442040" cy="693658"/>
          </a:xfrm>
          <a:prstGeom prst="stripedRightArrow">
            <a:avLst/>
          </a:prstGeom>
          <a:solidFill>
            <a:srgbClr val="251B72"/>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1" name="TextBox 10"/>
          <p:cNvSpPr txBox="1"/>
          <p:nvPr/>
        </p:nvSpPr>
        <p:spPr>
          <a:xfrm>
            <a:off x="5300464" y="5085184"/>
            <a:ext cx="2151856" cy="523220"/>
          </a:xfrm>
          <a:prstGeom prst="rect">
            <a:avLst/>
          </a:prstGeom>
          <a:noFill/>
        </p:spPr>
        <p:txBody>
          <a:bodyPr wrap="square" rtlCol="0">
            <a:spAutoFit/>
          </a:bodyPr>
          <a:lstStyle/>
          <a:p>
            <a:pPr algn="l"/>
            <a:r>
              <a:rPr lang="es-ES" sz="2800" dirty="0" smtClean="0">
                <a:solidFill>
                  <a:srgbClr val="4C4C4C"/>
                </a:solidFill>
              </a:rPr>
              <a:t>PROCESO</a:t>
            </a:r>
            <a:endParaRPr lang="es-ES" sz="2800" dirty="0">
              <a:solidFill>
                <a:srgbClr val="4C4C4C"/>
              </a:solidFill>
            </a:endParaRPr>
          </a:p>
        </p:txBody>
      </p:sp>
      <p:sp>
        <p:nvSpPr>
          <p:cNvPr id="12"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90752118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722313" y="3356992"/>
            <a:ext cx="7772400" cy="2046436"/>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dirty="0" smtClean="0">
                <a:solidFill>
                  <a:srgbClr val="251B72"/>
                </a:solidFill>
              </a:rPr>
              <a:t>MANTENIMIENTO</a:t>
            </a:r>
            <a:endParaRPr lang="es-ES" dirty="0">
              <a:solidFill>
                <a:srgbClr val="251B72"/>
              </a:solidFill>
            </a:endParaRPr>
          </a:p>
        </p:txBody>
      </p:sp>
      <p:sp>
        <p:nvSpPr>
          <p:cNvPr id="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31961002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23528" y="274638"/>
            <a:ext cx="828092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pPr algn="ctr"/>
            <a:r>
              <a:rPr lang="es-ES" sz="5400" dirty="0" smtClean="0">
                <a:solidFill>
                  <a:srgbClr val="251B72"/>
                </a:solidFill>
              </a:rPr>
              <a:t>MOTIVACIÓN</a:t>
            </a:r>
          </a:p>
        </p:txBody>
      </p:sp>
      <p:sp>
        <p:nvSpPr>
          <p:cNvPr id="4" name="Bent Arrow 3"/>
          <p:cNvSpPr/>
          <p:nvPr/>
        </p:nvSpPr>
        <p:spPr bwMode="auto">
          <a:xfrm flipV="1">
            <a:off x="5897964" y="1518320"/>
            <a:ext cx="1151830" cy="1298645"/>
          </a:xfrm>
          <a:prstGeom prst="bent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Bent Arrow 4"/>
          <p:cNvSpPr/>
          <p:nvPr/>
        </p:nvSpPr>
        <p:spPr bwMode="auto">
          <a:xfrm flipH="1" flipV="1">
            <a:off x="1930081" y="1518320"/>
            <a:ext cx="1152128" cy="1265109"/>
          </a:xfrm>
          <a:prstGeom prst="bentArrow">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pic>
        <p:nvPicPr>
          <p:cNvPr id="6" name="Picture 8" descr="Mathematic-Plus2-icon.png (512×51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688856"/>
            <a:ext cx="1611489" cy="161149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Mathematic-Minus2-icon.png (512×5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04248" y="1497645"/>
            <a:ext cx="1993910" cy="199391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287004" y="3505902"/>
            <a:ext cx="4527672" cy="523220"/>
          </a:xfrm>
          <a:prstGeom prst="rect">
            <a:avLst/>
          </a:prstGeom>
          <a:noFill/>
        </p:spPr>
        <p:txBody>
          <a:bodyPr wrap="square" rtlCol="0">
            <a:spAutoFit/>
          </a:bodyPr>
          <a:lstStyle/>
          <a:p>
            <a:pPr algn="l"/>
            <a:r>
              <a:rPr lang="es-ES" sz="2800" dirty="0" smtClean="0">
                <a:solidFill>
                  <a:srgbClr val="4C4C4C"/>
                </a:solidFill>
              </a:rPr>
              <a:t>Fuente de motivación</a:t>
            </a:r>
            <a:endParaRPr lang="es-ES" sz="2800" dirty="0">
              <a:solidFill>
                <a:srgbClr val="4C4C4C"/>
              </a:solidFill>
            </a:endParaRPr>
          </a:p>
        </p:txBody>
      </p:sp>
      <p:sp>
        <p:nvSpPr>
          <p:cNvPr id="10" name="TextBox 9"/>
          <p:cNvSpPr txBox="1"/>
          <p:nvPr/>
        </p:nvSpPr>
        <p:spPr>
          <a:xfrm>
            <a:off x="4688844" y="3501008"/>
            <a:ext cx="4527672" cy="523220"/>
          </a:xfrm>
          <a:prstGeom prst="rect">
            <a:avLst/>
          </a:prstGeom>
          <a:noFill/>
        </p:spPr>
        <p:txBody>
          <a:bodyPr wrap="square" rtlCol="0">
            <a:spAutoFit/>
          </a:bodyPr>
          <a:lstStyle/>
          <a:p>
            <a:pPr algn="l"/>
            <a:r>
              <a:rPr lang="es-ES" sz="2800" dirty="0" smtClean="0">
                <a:solidFill>
                  <a:srgbClr val="FF2525"/>
                </a:solidFill>
              </a:rPr>
              <a:t>RIESGO DE ABANDONO</a:t>
            </a:r>
            <a:endParaRPr lang="es-ES" sz="2800" dirty="0">
              <a:solidFill>
                <a:srgbClr val="FF2525"/>
              </a:solidFill>
            </a:endParaRPr>
          </a:p>
        </p:txBody>
      </p:sp>
      <p:sp>
        <p:nvSpPr>
          <p:cNvPr id="11" name="Title 2"/>
          <p:cNvSpPr txBox="1">
            <a:spLocks/>
          </p:cNvSpPr>
          <p:nvPr/>
        </p:nvSpPr>
        <p:spPr>
          <a:xfrm>
            <a:off x="2789920" y="1412776"/>
            <a:ext cx="3348136"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pPr algn="ctr"/>
            <a:r>
              <a:rPr lang="es-ES" sz="2400" dirty="0" smtClean="0">
                <a:solidFill>
                  <a:srgbClr val="251B72"/>
                </a:solidFill>
              </a:rPr>
              <a:t>RESULTADOS</a:t>
            </a:r>
          </a:p>
        </p:txBody>
      </p:sp>
      <p:sp>
        <p:nvSpPr>
          <p:cNvPr id="12" name="Flowchart: Process 11"/>
          <p:cNvSpPr/>
          <p:nvPr/>
        </p:nvSpPr>
        <p:spPr bwMode="auto">
          <a:xfrm>
            <a:off x="4355976" y="3491556"/>
            <a:ext cx="108012" cy="2889772"/>
          </a:xfrm>
          <a:prstGeom prst="flowChartProcess">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13" name="TextBox 12"/>
          <p:cNvSpPr txBox="1"/>
          <p:nvPr/>
        </p:nvSpPr>
        <p:spPr>
          <a:xfrm>
            <a:off x="4616836" y="4062551"/>
            <a:ext cx="4527672" cy="2246769"/>
          </a:xfrm>
          <a:prstGeom prst="rect">
            <a:avLst/>
          </a:prstGeom>
          <a:noFill/>
        </p:spPr>
        <p:txBody>
          <a:bodyPr wrap="square" rtlCol="0">
            <a:spAutoFit/>
          </a:bodyPr>
          <a:lstStyle/>
          <a:p>
            <a:pPr marL="342900" indent="-342900" algn="l">
              <a:buFontTx/>
              <a:buChar char="-"/>
            </a:pPr>
            <a:r>
              <a:rPr lang="es-ES" sz="2000" dirty="0" smtClean="0">
                <a:solidFill>
                  <a:srgbClr val="4C4C4C"/>
                </a:solidFill>
              </a:rPr>
              <a:t>Adelantarse a la aparición del problema</a:t>
            </a:r>
          </a:p>
          <a:p>
            <a:pPr marL="342900" indent="-342900" algn="l">
              <a:buFontTx/>
              <a:buChar char="-"/>
            </a:pPr>
            <a:r>
              <a:rPr lang="es-ES" sz="2000" dirty="0" smtClean="0">
                <a:solidFill>
                  <a:srgbClr val="4C4C4C"/>
                </a:solidFill>
              </a:rPr>
              <a:t>Revisar situaciones de tentación para abandonar la conducta</a:t>
            </a:r>
          </a:p>
          <a:p>
            <a:pPr marL="342900" indent="-342900" algn="l">
              <a:buFontTx/>
              <a:buChar char="-"/>
            </a:pPr>
            <a:r>
              <a:rPr lang="es-ES" sz="2000" dirty="0" smtClean="0">
                <a:solidFill>
                  <a:srgbClr val="4C4C4C"/>
                </a:solidFill>
              </a:rPr>
              <a:t>Comprensión, no culpar</a:t>
            </a:r>
          </a:p>
          <a:p>
            <a:pPr marL="342900" indent="-342900" algn="l">
              <a:buFontTx/>
              <a:buChar char="-"/>
            </a:pPr>
            <a:r>
              <a:rPr lang="es-ES" sz="2000" dirty="0" smtClean="0">
                <a:solidFill>
                  <a:srgbClr val="4C4C4C"/>
                </a:solidFill>
              </a:rPr>
              <a:t>Buscar alternativas</a:t>
            </a:r>
            <a:endParaRPr lang="es-ES" sz="2000" dirty="0">
              <a:solidFill>
                <a:srgbClr val="4C4C4C"/>
              </a:solidFill>
            </a:endParaRPr>
          </a:p>
        </p:txBody>
      </p:sp>
      <p:sp>
        <p:nvSpPr>
          <p:cNvPr id="14"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2766673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251520" y="274638"/>
            <a:ext cx="864096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PARTICULDARIDADES EN FUNCIÓN DEL GRUPO DE EDAD</a:t>
            </a:r>
            <a:endParaRPr lang="es-ES" dirty="0">
              <a:solidFill>
                <a:srgbClr val="251B72"/>
              </a:solidFill>
            </a:endParaRPr>
          </a:p>
        </p:txBody>
      </p:sp>
      <p:sp>
        <p:nvSpPr>
          <p:cNvPr id="4" name="Oval 3"/>
          <p:cNvSpPr/>
          <p:nvPr/>
        </p:nvSpPr>
        <p:spPr bwMode="auto">
          <a:xfrm>
            <a:off x="467544" y="1988840"/>
            <a:ext cx="2016224" cy="1152128"/>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TextBox 4"/>
          <p:cNvSpPr txBox="1"/>
          <p:nvPr/>
        </p:nvSpPr>
        <p:spPr>
          <a:xfrm>
            <a:off x="868720" y="2303294"/>
            <a:ext cx="1327016" cy="523220"/>
          </a:xfrm>
          <a:prstGeom prst="rect">
            <a:avLst/>
          </a:prstGeom>
          <a:noFill/>
        </p:spPr>
        <p:txBody>
          <a:bodyPr wrap="square" rtlCol="0">
            <a:spAutoFit/>
          </a:bodyPr>
          <a:lstStyle/>
          <a:p>
            <a:pPr algn="l"/>
            <a:r>
              <a:rPr lang="es-ES" sz="2800" dirty="0" smtClean="0">
                <a:solidFill>
                  <a:srgbClr val="4C4C4C"/>
                </a:solidFill>
              </a:rPr>
              <a:t>EDAD</a:t>
            </a:r>
            <a:endParaRPr lang="es-ES" sz="2800" dirty="0">
              <a:solidFill>
                <a:srgbClr val="4C4C4C"/>
              </a:solidFill>
            </a:endParaRPr>
          </a:p>
        </p:txBody>
      </p:sp>
      <p:sp>
        <p:nvSpPr>
          <p:cNvPr id="6" name="Right Arrow 5"/>
          <p:cNvSpPr/>
          <p:nvPr/>
        </p:nvSpPr>
        <p:spPr bwMode="auto">
          <a:xfrm>
            <a:off x="2699792" y="2303294"/>
            <a:ext cx="1296144" cy="523220"/>
          </a:xfrm>
          <a:prstGeom prst="rightArrow">
            <a:avLst/>
          </a:prstGeom>
          <a:solidFill>
            <a:srgbClr val="C5C9CE"/>
          </a:solidFill>
          <a:ln w="2857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TextBox 6"/>
          <p:cNvSpPr txBox="1"/>
          <p:nvPr/>
        </p:nvSpPr>
        <p:spPr>
          <a:xfrm>
            <a:off x="4364808" y="1871246"/>
            <a:ext cx="4527672" cy="1384995"/>
          </a:xfrm>
          <a:prstGeom prst="rect">
            <a:avLst/>
          </a:prstGeom>
          <a:noFill/>
        </p:spPr>
        <p:txBody>
          <a:bodyPr wrap="square" rtlCol="0">
            <a:spAutoFit/>
          </a:bodyPr>
          <a:lstStyle/>
          <a:p>
            <a:pPr algn="l"/>
            <a:r>
              <a:rPr lang="es-ES" sz="2800" dirty="0" smtClean="0">
                <a:solidFill>
                  <a:srgbClr val="4C4C4C"/>
                </a:solidFill>
              </a:rPr>
              <a:t>NO es predictor directo de la capacidad de aprendizaje	</a:t>
            </a:r>
            <a:endParaRPr lang="es-ES" sz="2800" dirty="0">
              <a:solidFill>
                <a:srgbClr val="4C4C4C"/>
              </a:solidFill>
            </a:endParaRPr>
          </a:p>
        </p:txBody>
      </p:sp>
      <p:sp>
        <p:nvSpPr>
          <p:cNvPr id="8" name="TextBox 7"/>
          <p:cNvSpPr txBox="1"/>
          <p:nvPr/>
        </p:nvSpPr>
        <p:spPr>
          <a:xfrm>
            <a:off x="611560" y="3700189"/>
            <a:ext cx="8416104" cy="2677656"/>
          </a:xfrm>
          <a:prstGeom prst="rect">
            <a:avLst/>
          </a:prstGeom>
          <a:noFill/>
        </p:spPr>
        <p:txBody>
          <a:bodyPr wrap="square" rtlCol="0">
            <a:spAutoFit/>
          </a:bodyPr>
          <a:lstStyle/>
          <a:p>
            <a:pPr marL="457200" indent="-457200" algn="l">
              <a:buFontTx/>
              <a:buChar char="-"/>
            </a:pPr>
            <a:r>
              <a:rPr lang="es-ES" sz="2800" dirty="0" smtClean="0">
                <a:solidFill>
                  <a:srgbClr val="4C4C4C"/>
                </a:solidFill>
              </a:rPr>
              <a:t>Diferentes culturas</a:t>
            </a:r>
          </a:p>
          <a:p>
            <a:pPr marL="457200" indent="-457200" algn="l">
              <a:buFontTx/>
              <a:buChar char="-"/>
            </a:pPr>
            <a:endParaRPr lang="es-ES" sz="1400" dirty="0" smtClean="0">
              <a:solidFill>
                <a:srgbClr val="4C4C4C"/>
              </a:solidFill>
            </a:endParaRPr>
          </a:p>
          <a:p>
            <a:pPr marL="457200" indent="-457200" algn="l">
              <a:buFontTx/>
              <a:buChar char="-"/>
            </a:pPr>
            <a:r>
              <a:rPr lang="es-ES" sz="2800" dirty="0" smtClean="0">
                <a:solidFill>
                  <a:srgbClr val="4C4C4C"/>
                </a:solidFill>
              </a:rPr>
              <a:t>Diferentes características dentro del mismo grupo de edad</a:t>
            </a:r>
          </a:p>
          <a:p>
            <a:pPr marL="457200" indent="-457200" algn="l">
              <a:buFontTx/>
              <a:buChar char="-"/>
            </a:pPr>
            <a:endParaRPr lang="es-ES" sz="1400" dirty="0" smtClean="0">
              <a:solidFill>
                <a:srgbClr val="4C4C4C"/>
              </a:solidFill>
            </a:endParaRPr>
          </a:p>
          <a:p>
            <a:pPr marL="457200" indent="-457200" algn="l">
              <a:buFontTx/>
              <a:buChar char="-"/>
            </a:pPr>
            <a:r>
              <a:rPr lang="es-ES" sz="2800" dirty="0" smtClean="0">
                <a:solidFill>
                  <a:srgbClr val="4C4C4C"/>
                </a:solidFill>
              </a:rPr>
              <a:t>Diferentes circunstancias vitales compartidas</a:t>
            </a:r>
            <a:endParaRPr lang="es-ES" sz="2800" dirty="0">
              <a:solidFill>
                <a:srgbClr val="4C4C4C"/>
              </a:solidFill>
            </a:endParaRPr>
          </a:p>
        </p:txBody>
      </p:sp>
      <p:sp>
        <p:nvSpPr>
          <p:cNvPr id="9"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9965686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107504" y="274638"/>
            <a:ext cx="8928992"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FACTORES RELACIONADOS CON LA SATISFACCIÓN DEL PROCESO DE CAMBIO</a:t>
            </a:r>
          </a:p>
        </p:txBody>
      </p:sp>
      <p:sp>
        <p:nvSpPr>
          <p:cNvPr id="4" name="TextBox 3"/>
          <p:cNvSpPr txBox="1"/>
          <p:nvPr/>
        </p:nvSpPr>
        <p:spPr>
          <a:xfrm>
            <a:off x="251520" y="1484784"/>
            <a:ext cx="8280920" cy="4401205"/>
          </a:xfrm>
          <a:prstGeom prst="rect">
            <a:avLst/>
          </a:prstGeom>
          <a:noFill/>
        </p:spPr>
        <p:txBody>
          <a:bodyPr wrap="square" rtlCol="0">
            <a:spAutoFit/>
          </a:bodyPr>
          <a:lstStyle/>
          <a:p>
            <a:pPr marL="457200" indent="-457200" algn="l">
              <a:buFontTx/>
              <a:buChar char="-"/>
            </a:pPr>
            <a:r>
              <a:rPr lang="es-ES" sz="2800" dirty="0" smtClean="0">
                <a:solidFill>
                  <a:srgbClr val="4C4C4C"/>
                </a:solidFill>
              </a:rPr>
              <a:t>Factores sociales</a:t>
            </a:r>
          </a:p>
          <a:p>
            <a:pPr marL="457200" indent="-457200" algn="l">
              <a:buFontTx/>
              <a:buChar char="-"/>
            </a:pPr>
            <a:r>
              <a:rPr lang="es-ES" sz="2800" dirty="0" smtClean="0">
                <a:solidFill>
                  <a:srgbClr val="4C4C4C"/>
                </a:solidFill>
              </a:rPr>
              <a:t>Factores del entorno social próximo</a:t>
            </a:r>
          </a:p>
          <a:p>
            <a:pPr marL="457200" indent="-457200" algn="l">
              <a:buFontTx/>
              <a:buChar char="-"/>
            </a:pPr>
            <a:r>
              <a:rPr lang="es-ES" sz="2800" dirty="0" smtClean="0">
                <a:solidFill>
                  <a:srgbClr val="4C4C4C"/>
                </a:solidFill>
              </a:rPr>
              <a:t>Factores ligados a características personales</a:t>
            </a:r>
          </a:p>
          <a:p>
            <a:pPr marL="457200" indent="-457200" algn="l">
              <a:buFontTx/>
              <a:buChar char="-"/>
            </a:pPr>
            <a:r>
              <a:rPr lang="es-ES" sz="2800" dirty="0" smtClean="0">
                <a:solidFill>
                  <a:srgbClr val="4C4C4C"/>
                </a:solidFill>
              </a:rPr>
              <a:t>Factores relacionados con conocimientos previos</a:t>
            </a:r>
          </a:p>
          <a:p>
            <a:pPr marL="457200" indent="-457200" algn="l">
              <a:buFontTx/>
              <a:buChar char="-"/>
            </a:pPr>
            <a:r>
              <a:rPr lang="es-ES" sz="2800" dirty="0" smtClean="0">
                <a:solidFill>
                  <a:srgbClr val="4C4C4C"/>
                </a:solidFill>
              </a:rPr>
              <a:t>Factores ligados a la situación física</a:t>
            </a:r>
          </a:p>
          <a:p>
            <a:pPr marL="457200" indent="-457200" algn="l">
              <a:buFontTx/>
              <a:buChar char="-"/>
            </a:pPr>
            <a:r>
              <a:rPr lang="es-ES" sz="2800" dirty="0" smtClean="0">
                <a:solidFill>
                  <a:srgbClr val="4C4C4C"/>
                </a:solidFill>
              </a:rPr>
              <a:t>Factores ligados a la capacidad cognitiva</a:t>
            </a:r>
          </a:p>
          <a:p>
            <a:pPr marL="457200" indent="-457200" algn="l">
              <a:buFontTx/>
              <a:buChar char="-"/>
            </a:pPr>
            <a:r>
              <a:rPr lang="es-ES" sz="2800" dirty="0" smtClean="0">
                <a:solidFill>
                  <a:srgbClr val="4C4C4C"/>
                </a:solidFill>
              </a:rPr>
              <a:t>Factores relacionados con la duración – complejidad de la conducta o tratamiento</a:t>
            </a:r>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3256293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251520" y="274638"/>
            <a:ext cx="864096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MANIFESTACIONES DE INDEPENDENCIA</a:t>
            </a:r>
          </a:p>
          <a:p>
            <a:r>
              <a:rPr lang="es-ES" sz="3200" dirty="0" smtClean="0">
                <a:solidFill>
                  <a:srgbClr val="251B72"/>
                </a:solidFill>
              </a:rPr>
              <a:t>				(I)</a:t>
            </a:r>
            <a:endParaRPr lang="es-ES" dirty="0">
              <a:solidFill>
                <a:srgbClr val="251B72"/>
              </a:solidFill>
            </a:endParaRPr>
          </a:p>
        </p:txBody>
      </p:sp>
      <p:sp>
        <p:nvSpPr>
          <p:cNvPr id="4" name="TextBox 3"/>
          <p:cNvSpPr txBox="1"/>
          <p:nvPr/>
        </p:nvSpPr>
        <p:spPr>
          <a:xfrm>
            <a:off x="251520" y="1484784"/>
            <a:ext cx="8047776" cy="4708981"/>
          </a:xfrm>
          <a:prstGeom prst="rect">
            <a:avLst/>
          </a:prstGeom>
          <a:noFill/>
        </p:spPr>
        <p:txBody>
          <a:bodyPr wrap="square" rtlCol="0">
            <a:spAutoFit/>
          </a:bodyPr>
          <a:lstStyle/>
          <a:p>
            <a:pPr marL="457200" indent="-457200" algn="l">
              <a:buFont typeface="Wingdings" pitchFamily="2" charset="2"/>
              <a:buChar char="§"/>
            </a:pPr>
            <a:r>
              <a:rPr lang="es-ES" sz="2800" dirty="0" smtClean="0">
                <a:solidFill>
                  <a:srgbClr val="4C4C4C"/>
                </a:solidFill>
              </a:rPr>
              <a:t>Adquiere conocimientos y habilidades</a:t>
            </a:r>
          </a:p>
          <a:p>
            <a:pPr marL="457200" indent="-457200" algn="l">
              <a:buFont typeface="Wingdings" pitchFamily="2" charset="2"/>
              <a:buChar char="§"/>
            </a:pPr>
            <a:r>
              <a:rPr lang="es-ES" sz="2800" dirty="0" smtClean="0">
                <a:solidFill>
                  <a:srgbClr val="4C4C4C"/>
                </a:solidFill>
              </a:rPr>
              <a:t>Adquiere actitudes</a:t>
            </a:r>
          </a:p>
          <a:p>
            <a:pPr marL="457200" indent="-457200" algn="l">
              <a:buFont typeface="Wingdings" pitchFamily="2" charset="2"/>
              <a:buChar char="§"/>
            </a:pPr>
            <a:r>
              <a:rPr lang="es-ES" sz="2800" dirty="0" smtClean="0">
                <a:solidFill>
                  <a:srgbClr val="4C4C4C"/>
                </a:solidFill>
              </a:rPr>
              <a:t>Modifica las conductas</a:t>
            </a:r>
          </a:p>
          <a:p>
            <a:pPr algn="l"/>
            <a:endParaRPr lang="es-ES" sz="2800" dirty="0" smtClean="0">
              <a:solidFill>
                <a:srgbClr val="4C4C4C"/>
              </a:solidFill>
            </a:endParaRPr>
          </a:p>
          <a:p>
            <a:pPr algn="l"/>
            <a:r>
              <a:rPr lang="es-ES" sz="2800" dirty="0" smtClean="0">
                <a:solidFill>
                  <a:srgbClr val="4C4C4C"/>
                </a:solidFill>
              </a:rPr>
              <a:t>Para poder:</a:t>
            </a:r>
          </a:p>
          <a:p>
            <a:pPr algn="l"/>
            <a:endParaRPr lang="es-ES" sz="1200" dirty="0" smtClean="0">
              <a:solidFill>
                <a:srgbClr val="4C4C4C"/>
              </a:solidFill>
            </a:endParaRPr>
          </a:p>
          <a:p>
            <a:pPr marL="457200" indent="-457200" algn="l">
              <a:buFont typeface="Courier New" pitchFamily="49" charset="0"/>
              <a:buChar char="o"/>
            </a:pPr>
            <a:r>
              <a:rPr lang="es-ES" sz="2400" dirty="0" smtClean="0">
                <a:solidFill>
                  <a:srgbClr val="4C4C4C"/>
                </a:solidFill>
              </a:rPr>
              <a:t>Reconocer que necesita ayuda</a:t>
            </a:r>
          </a:p>
          <a:p>
            <a:pPr algn="l"/>
            <a:endParaRPr lang="es-ES" sz="2400" dirty="0" smtClean="0">
              <a:solidFill>
                <a:srgbClr val="4C4C4C"/>
              </a:solidFill>
            </a:endParaRPr>
          </a:p>
          <a:p>
            <a:pPr marL="457200" indent="-457200" algn="l">
              <a:buFont typeface="Courier New" pitchFamily="49" charset="0"/>
              <a:buChar char="o"/>
            </a:pPr>
            <a:r>
              <a:rPr lang="es-ES" sz="2400" dirty="0" smtClean="0">
                <a:solidFill>
                  <a:srgbClr val="4C4C4C"/>
                </a:solidFill>
              </a:rPr>
              <a:t>Identificar situaciones de alarma</a:t>
            </a:r>
          </a:p>
          <a:p>
            <a:pPr algn="l"/>
            <a:endParaRPr lang="es-ES" sz="2400" dirty="0" smtClean="0">
              <a:solidFill>
                <a:srgbClr val="4C4C4C"/>
              </a:solidFill>
            </a:endParaRPr>
          </a:p>
          <a:p>
            <a:pPr marL="457200" indent="-457200" algn="l">
              <a:buFont typeface="Courier New" pitchFamily="49" charset="0"/>
              <a:buChar char="o"/>
            </a:pPr>
            <a:r>
              <a:rPr lang="es-ES" sz="2400" dirty="0" smtClean="0">
                <a:solidFill>
                  <a:srgbClr val="4C4C4C"/>
                </a:solidFill>
              </a:rPr>
              <a:t>Identifica las consecuencias de los problemas de salud y estilos de vida</a:t>
            </a:r>
            <a:r>
              <a:rPr lang="es-ES" sz="2800" dirty="0" smtClean="0">
                <a:solidFill>
                  <a:srgbClr val="4C4C4C"/>
                </a:solidFill>
              </a:rPr>
              <a:t>		</a:t>
            </a:r>
            <a:endParaRPr lang="es-ES" sz="2800" dirty="0">
              <a:solidFill>
                <a:srgbClr val="4C4C4C"/>
              </a:solidFill>
            </a:endParaRPr>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42228197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484784"/>
            <a:ext cx="8047776" cy="4893647"/>
          </a:xfrm>
          <a:prstGeom prst="rect">
            <a:avLst/>
          </a:prstGeom>
          <a:noFill/>
        </p:spPr>
        <p:txBody>
          <a:bodyPr wrap="square" rtlCol="0">
            <a:spAutoFit/>
          </a:bodyPr>
          <a:lstStyle/>
          <a:p>
            <a:pPr marL="457200" indent="-457200" algn="l">
              <a:buFont typeface="Courier New" pitchFamily="49" charset="0"/>
              <a:buChar char="o"/>
            </a:pPr>
            <a:r>
              <a:rPr lang="es-ES" sz="2400" dirty="0" smtClean="0">
                <a:solidFill>
                  <a:srgbClr val="4C4C4C"/>
                </a:solidFill>
              </a:rPr>
              <a:t>Lleva a cabo el tratamiento y el plan de cuidados</a:t>
            </a:r>
          </a:p>
          <a:p>
            <a:pPr marL="457200" indent="-457200" algn="l">
              <a:buFont typeface="Courier New" pitchFamily="49" charset="0"/>
              <a:buChar char="o"/>
            </a:pPr>
            <a:endParaRPr lang="es-ES" sz="2400" dirty="0">
              <a:solidFill>
                <a:srgbClr val="4C4C4C"/>
              </a:solidFill>
            </a:endParaRPr>
          </a:p>
          <a:p>
            <a:pPr marL="457200" indent="-457200" algn="l">
              <a:buFont typeface="Courier New" pitchFamily="49" charset="0"/>
              <a:buChar char="o"/>
            </a:pPr>
            <a:r>
              <a:rPr lang="es-ES" sz="2400" dirty="0" smtClean="0">
                <a:solidFill>
                  <a:srgbClr val="4C4C4C"/>
                </a:solidFill>
              </a:rPr>
              <a:t>Identifica los efectos molestos de los tratamientos. Identifica cambios y pone medidas</a:t>
            </a:r>
          </a:p>
          <a:p>
            <a:pPr marL="457200" indent="-457200" algn="l">
              <a:buFont typeface="Courier New" pitchFamily="49" charset="0"/>
              <a:buChar char="o"/>
            </a:pPr>
            <a:endParaRPr lang="es-ES" sz="2400" dirty="0">
              <a:solidFill>
                <a:srgbClr val="4C4C4C"/>
              </a:solidFill>
            </a:endParaRPr>
          </a:p>
          <a:p>
            <a:pPr marL="457200" indent="-457200" algn="l">
              <a:buFont typeface="Courier New" pitchFamily="49" charset="0"/>
              <a:buChar char="o"/>
            </a:pPr>
            <a:r>
              <a:rPr lang="es-ES" sz="2400" dirty="0" smtClean="0">
                <a:solidFill>
                  <a:srgbClr val="4C4C4C"/>
                </a:solidFill>
              </a:rPr>
              <a:t>Identificar los recursos existentes</a:t>
            </a:r>
          </a:p>
          <a:p>
            <a:pPr marL="457200" indent="-457200" algn="l">
              <a:buFont typeface="Courier New" pitchFamily="49" charset="0"/>
              <a:buChar char="o"/>
            </a:pPr>
            <a:endParaRPr lang="es-ES" sz="2400" dirty="0">
              <a:solidFill>
                <a:srgbClr val="4C4C4C"/>
              </a:solidFill>
            </a:endParaRPr>
          </a:p>
          <a:p>
            <a:pPr marL="457200" indent="-457200" algn="l">
              <a:buFont typeface="Courier New" pitchFamily="49" charset="0"/>
              <a:buChar char="o"/>
            </a:pPr>
            <a:r>
              <a:rPr lang="es-ES" sz="2400" dirty="0" smtClean="0">
                <a:solidFill>
                  <a:srgbClr val="4C4C4C"/>
                </a:solidFill>
              </a:rPr>
              <a:t>Usar adecuadamente los recursos socio-sanitarios</a:t>
            </a:r>
          </a:p>
          <a:p>
            <a:pPr marL="457200" indent="-457200" algn="l">
              <a:buFont typeface="Courier New" pitchFamily="49" charset="0"/>
              <a:buChar char="o"/>
            </a:pPr>
            <a:endParaRPr lang="es-ES" sz="2400" dirty="0">
              <a:solidFill>
                <a:srgbClr val="4C4C4C"/>
              </a:solidFill>
            </a:endParaRPr>
          </a:p>
          <a:p>
            <a:pPr marL="457200" indent="-457200" algn="l">
              <a:buFont typeface="Courier New" pitchFamily="49" charset="0"/>
              <a:buChar char="o"/>
            </a:pPr>
            <a:r>
              <a:rPr lang="es-ES" sz="2400" dirty="0" smtClean="0">
                <a:solidFill>
                  <a:srgbClr val="4C4C4C"/>
                </a:solidFill>
              </a:rPr>
              <a:t>Vive </a:t>
            </a:r>
            <a:r>
              <a:rPr lang="es-ES" sz="2400" dirty="0" err="1" smtClean="0">
                <a:solidFill>
                  <a:srgbClr val="4C4C4C"/>
                </a:solidFill>
              </a:rPr>
              <a:t>normalizadamente</a:t>
            </a:r>
            <a:r>
              <a:rPr lang="es-ES" sz="2400" dirty="0" smtClean="0">
                <a:solidFill>
                  <a:srgbClr val="4C4C4C"/>
                </a:solidFill>
              </a:rPr>
              <a:t> con su patología</a:t>
            </a:r>
          </a:p>
        </p:txBody>
      </p:sp>
      <p:sp>
        <p:nvSpPr>
          <p:cNvPr id="4" name="Title 2"/>
          <p:cNvSpPr txBox="1">
            <a:spLocks/>
          </p:cNvSpPr>
          <p:nvPr/>
        </p:nvSpPr>
        <p:spPr>
          <a:xfrm>
            <a:off x="251520" y="274638"/>
            <a:ext cx="864096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r>
              <a:rPr lang="es-ES" sz="3200" dirty="0" smtClean="0">
                <a:solidFill>
                  <a:srgbClr val="251B72"/>
                </a:solidFill>
              </a:rPr>
              <a:t>MANIFESTACIONES DE INDEPENDENCIA</a:t>
            </a:r>
          </a:p>
          <a:p>
            <a:r>
              <a:rPr lang="es-ES" sz="3200" dirty="0" smtClean="0">
                <a:solidFill>
                  <a:srgbClr val="251B72"/>
                </a:solidFill>
              </a:rPr>
              <a:t>				(II)</a:t>
            </a:r>
            <a:endParaRPr lang="es-ES" dirty="0">
              <a:solidFill>
                <a:srgbClr val="251B72"/>
              </a:solidFill>
            </a:endParaRPr>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1602088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251520" y="274638"/>
            <a:ext cx="864096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pPr algn="ctr"/>
            <a:r>
              <a:rPr lang="es-ES" sz="3200" dirty="0" smtClean="0">
                <a:solidFill>
                  <a:srgbClr val="251B72"/>
                </a:solidFill>
              </a:rPr>
              <a:t>CONCLUSIONES</a:t>
            </a:r>
            <a:endParaRPr lang="es-ES" dirty="0">
              <a:solidFill>
                <a:srgbClr val="251B72"/>
              </a:solidFill>
            </a:endParaRPr>
          </a:p>
        </p:txBody>
      </p:sp>
      <p:sp>
        <p:nvSpPr>
          <p:cNvPr id="4" name="TextBox 3"/>
          <p:cNvSpPr txBox="1"/>
          <p:nvPr/>
        </p:nvSpPr>
        <p:spPr>
          <a:xfrm>
            <a:off x="251520" y="1844079"/>
            <a:ext cx="5976664" cy="4585871"/>
          </a:xfrm>
          <a:prstGeom prst="rect">
            <a:avLst/>
          </a:prstGeom>
          <a:noFill/>
        </p:spPr>
        <p:txBody>
          <a:bodyPr wrap="square" rtlCol="0">
            <a:spAutoFit/>
          </a:bodyPr>
          <a:lstStyle/>
          <a:p>
            <a:pPr marL="457200" indent="-457200" algn="l">
              <a:buFontTx/>
              <a:buChar char="-"/>
            </a:pPr>
            <a:r>
              <a:rPr lang="es-ES" sz="2400" dirty="0" smtClean="0">
                <a:solidFill>
                  <a:srgbClr val="4C4C4C"/>
                </a:solidFill>
              </a:rPr>
              <a:t>No solo proveer información sobre enfermedad y hábitos sanos</a:t>
            </a:r>
          </a:p>
          <a:p>
            <a:pPr algn="l"/>
            <a:endParaRPr lang="es-ES" sz="2400" dirty="0" smtClean="0">
              <a:solidFill>
                <a:srgbClr val="4C4C4C"/>
              </a:solidFill>
            </a:endParaRPr>
          </a:p>
          <a:p>
            <a:pPr marL="457200" indent="-457200" algn="l">
              <a:buFontTx/>
              <a:buChar char="-"/>
            </a:pPr>
            <a:endParaRPr lang="es-ES" sz="2400" dirty="0" smtClean="0">
              <a:solidFill>
                <a:srgbClr val="4C4C4C"/>
              </a:solidFill>
            </a:endParaRPr>
          </a:p>
          <a:p>
            <a:pPr marL="457200" indent="-457200" algn="l">
              <a:buFontTx/>
              <a:buChar char="-"/>
            </a:pPr>
            <a:endParaRPr lang="es-ES" sz="2400" dirty="0">
              <a:solidFill>
                <a:srgbClr val="4C4C4C"/>
              </a:solidFill>
            </a:endParaRPr>
          </a:p>
          <a:p>
            <a:pPr marL="457200" indent="-457200" algn="l">
              <a:buFontTx/>
              <a:buChar char="-"/>
            </a:pPr>
            <a:endParaRPr lang="es-ES" sz="2400" dirty="0" smtClean="0">
              <a:solidFill>
                <a:srgbClr val="4C4C4C"/>
              </a:solidFill>
            </a:endParaRPr>
          </a:p>
          <a:p>
            <a:pPr marL="457200" indent="-457200" algn="l">
              <a:buFontTx/>
              <a:buChar char="-"/>
            </a:pPr>
            <a:r>
              <a:rPr lang="es-ES" sz="2400" dirty="0" smtClean="0">
                <a:solidFill>
                  <a:srgbClr val="4C4C4C"/>
                </a:solidFill>
              </a:rPr>
              <a:t>La persona acepta voluntariamente modificaciones en su estilo de vida</a:t>
            </a:r>
          </a:p>
          <a:p>
            <a:pPr marL="457200" indent="-457200" algn="l">
              <a:buFontTx/>
              <a:buChar char="-"/>
            </a:pPr>
            <a:endParaRPr lang="es-ES" sz="2400" dirty="0">
              <a:solidFill>
                <a:srgbClr val="4C4C4C"/>
              </a:solidFill>
            </a:endParaRPr>
          </a:p>
          <a:p>
            <a:pPr marL="457200" indent="-457200" algn="l">
              <a:buFontTx/>
              <a:buChar char="-"/>
            </a:pPr>
            <a:endParaRPr lang="es-ES" sz="2400" dirty="0" smtClean="0">
              <a:solidFill>
                <a:srgbClr val="4C4C4C"/>
              </a:solidFill>
            </a:endParaRPr>
          </a:p>
          <a:p>
            <a:pPr marL="457200" indent="-457200" algn="l">
              <a:buFontTx/>
              <a:buChar char="-"/>
            </a:pPr>
            <a:endParaRPr lang="es-ES" sz="2800" dirty="0" smtClean="0">
              <a:solidFill>
                <a:srgbClr val="4C4C4C"/>
              </a:solidFill>
            </a:endParaRPr>
          </a:p>
        </p:txBody>
      </p:sp>
      <p:sp>
        <p:nvSpPr>
          <p:cNvPr id="5" name="Oval 4"/>
          <p:cNvSpPr/>
          <p:nvPr/>
        </p:nvSpPr>
        <p:spPr bwMode="auto">
          <a:xfrm>
            <a:off x="6156176" y="1844079"/>
            <a:ext cx="2736304" cy="936104"/>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6" name="TextBox 5"/>
          <p:cNvSpPr txBox="1"/>
          <p:nvPr/>
        </p:nvSpPr>
        <p:spPr>
          <a:xfrm>
            <a:off x="6300192" y="2060103"/>
            <a:ext cx="2376264" cy="461665"/>
          </a:xfrm>
          <a:prstGeom prst="rect">
            <a:avLst/>
          </a:prstGeom>
          <a:noFill/>
        </p:spPr>
        <p:txBody>
          <a:bodyPr wrap="square" rtlCol="0">
            <a:spAutoFit/>
          </a:bodyPr>
          <a:lstStyle/>
          <a:p>
            <a:pPr algn="l"/>
            <a:r>
              <a:rPr lang="es-ES" sz="2400" dirty="0" smtClean="0">
                <a:solidFill>
                  <a:srgbClr val="4C4C4C"/>
                </a:solidFill>
              </a:rPr>
              <a:t>APRENDIZAJE</a:t>
            </a:r>
            <a:endParaRPr lang="es-ES" sz="2400" dirty="0">
              <a:solidFill>
                <a:srgbClr val="4C4C4C"/>
              </a:solidFill>
            </a:endParaRPr>
          </a:p>
        </p:txBody>
      </p:sp>
      <p:sp>
        <p:nvSpPr>
          <p:cNvPr id="7" name="Oval 6"/>
          <p:cNvSpPr/>
          <p:nvPr/>
        </p:nvSpPr>
        <p:spPr bwMode="auto">
          <a:xfrm>
            <a:off x="6156176" y="4220343"/>
            <a:ext cx="2736304" cy="936104"/>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8" name="TextBox 7"/>
          <p:cNvSpPr txBox="1"/>
          <p:nvPr/>
        </p:nvSpPr>
        <p:spPr>
          <a:xfrm>
            <a:off x="6228184" y="4478758"/>
            <a:ext cx="2592288" cy="461665"/>
          </a:xfrm>
          <a:prstGeom prst="rect">
            <a:avLst/>
          </a:prstGeom>
          <a:noFill/>
        </p:spPr>
        <p:txBody>
          <a:bodyPr wrap="square" rtlCol="0">
            <a:spAutoFit/>
          </a:bodyPr>
          <a:lstStyle/>
          <a:p>
            <a:pPr algn="l"/>
            <a:r>
              <a:rPr lang="es-ES" sz="2400" dirty="0" smtClean="0">
                <a:solidFill>
                  <a:srgbClr val="4C4C4C"/>
                </a:solidFill>
              </a:rPr>
              <a:t>CAPACITACIÓN</a:t>
            </a:r>
            <a:endParaRPr lang="es-ES" sz="2400" dirty="0">
              <a:solidFill>
                <a:srgbClr val="4C4C4C"/>
              </a:solidFill>
            </a:endParaRPr>
          </a:p>
        </p:txBody>
      </p:sp>
      <p:sp>
        <p:nvSpPr>
          <p:cNvPr id="9"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6101311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764704"/>
            <a:ext cx="5976664" cy="5447645"/>
          </a:xfrm>
          <a:prstGeom prst="rect">
            <a:avLst/>
          </a:prstGeom>
          <a:noFill/>
        </p:spPr>
        <p:txBody>
          <a:bodyPr wrap="square" rtlCol="0">
            <a:spAutoFit/>
          </a:bodyPr>
          <a:lstStyle/>
          <a:p>
            <a:pPr algn="l"/>
            <a:r>
              <a:rPr lang="es-ES" sz="2800" dirty="0" smtClean="0">
                <a:solidFill>
                  <a:srgbClr val="4C4C4C"/>
                </a:solidFill>
              </a:rPr>
              <a:t>Elemento esencial de nuestra actuación como profesionales</a:t>
            </a:r>
          </a:p>
          <a:p>
            <a:pPr algn="l"/>
            <a:endParaRPr lang="es-ES" sz="2800" dirty="0">
              <a:solidFill>
                <a:srgbClr val="4C4C4C"/>
              </a:solidFill>
            </a:endParaRPr>
          </a:p>
          <a:p>
            <a:pPr marL="457200" indent="-457200" algn="l">
              <a:buFontTx/>
              <a:buChar char="-"/>
            </a:pPr>
            <a:r>
              <a:rPr lang="es-ES" sz="2400" dirty="0" smtClean="0">
                <a:solidFill>
                  <a:srgbClr val="4C4C4C"/>
                </a:solidFill>
              </a:rPr>
              <a:t>Salud amenazada por hábitos de vida</a:t>
            </a:r>
          </a:p>
          <a:p>
            <a:pPr marL="457200" indent="-457200" algn="l">
              <a:buFontTx/>
              <a:buChar char="-"/>
            </a:pPr>
            <a:endParaRPr lang="es-ES" sz="2400" dirty="0" smtClean="0">
              <a:solidFill>
                <a:srgbClr val="4C4C4C"/>
              </a:solidFill>
            </a:endParaRPr>
          </a:p>
          <a:p>
            <a:pPr marL="457200" indent="-457200" algn="l">
              <a:buFontTx/>
              <a:buChar char="-"/>
            </a:pPr>
            <a:r>
              <a:rPr lang="es-ES" sz="2400" dirty="0" smtClean="0">
                <a:solidFill>
                  <a:srgbClr val="4C4C4C"/>
                </a:solidFill>
              </a:rPr>
              <a:t>Hábitos de vida saludables imprescindibles para el control de enfermedades crónicas</a:t>
            </a:r>
          </a:p>
          <a:p>
            <a:pPr marL="457200" indent="-457200" algn="l">
              <a:buFontTx/>
              <a:buChar char="-"/>
            </a:pPr>
            <a:endParaRPr lang="es-ES" sz="2400" dirty="0">
              <a:solidFill>
                <a:srgbClr val="4C4C4C"/>
              </a:solidFill>
            </a:endParaRPr>
          </a:p>
          <a:p>
            <a:pPr marL="457200" indent="-457200" algn="l">
              <a:buFontTx/>
              <a:buChar char="-"/>
            </a:pPr>
            <a:r>
              <a:rPr lang="es-ES" sz="2400" dirty="0" smtClean="0">
                <a:solidFill>
                  <a:srgbClr val="4C4C4C"/>
                </a:solidFill>
              </a:rPr>
              <a:t>Personas implicadas y responsables que participan en las decisiones para el mantenimiento de su salud</a:t>
            </a:r>
            <a:endParaRPr lang="es-ES" sz="2800" dirty="0" smtClean="0">
              <a:solidFill>
                <a:srgbClr val="4C4C4C"/>
              </a:solidFill>
            </a:endParaRPr>
          </a:p>
        </p:txBody>
      </p:sp>
      <p:sp>
        <p:nvSpPr>
          <p:cNvPr id="4" name="Oval 3"/>
          <p:cNvSpPr/>
          <p:nvPr/>
        </p:nvSpPr>
        <p:spPr bwMode="auto">
          <a:xfrm>
            <a:off x="6156176" y="3212976"/>
            <a:ext cx="2736304" cy="936104"/>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5" name="TextBox 4"/>
          <p:cNvSpPr txBox="1"/>
          <p:nvPr/>
        </p:nvSpPr>
        <p:spPr>
          <a:xfrm>
            <a:off x="6156176" y="3471391"/>
            <a:ext cx="2808312" cy="461665"/>
          </a:xfrm>
          <a:prstGeom prst="rect">
            <a:avLst/>
          </a:prstGeom>
          <a:noFill/>
        </p:spPr>
        <p:txBody>
          <a:bodyPr wrap="square" rtlCol="0">
            <a:spAutoFit/>
          </a:bodyPr>
          <a:lstStyle/>
          <a:p>
            <a:pPr algn="l"/>
            <a:r>
              <a:rPr lang="es-ES" sz="2400" dirty="0" smtClean="0">
                <a:solidFill>
                  <a:srgbClr val="4C4C4C"/>
                </a:solidFill>
              </a:rPr>
              <a:t>PARTICIPACIÓN</a:t>
            </a:r>
            <a:endParaRPr lang="es-ES" sz="2400" dirty="0">
              <a:solidFill>
                <a:srgbClr val="4C4C4C"/>
              </a:solidFill>
            </a:endParaRPr>
          </a:p>
        </p:txBody>
      </p:sp>
      <p:sp>
        <p:nvSpPr>
          <p:cNvPr id="6" name="Oval 5"/>
          <p:cNvSpPr/>
          <p:nvPr/>
        </p:nvSpPr>
        <p:spPr bwMode="auto">
          <a:xfrm>
            <a:off x="6156176" y="5085184"/>
            <a:ext cx="2736304" cy="936104"/>
          </a:xfrm>
          <a:prstGeom prst="ellips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smtClean="0">
              <a:ln>
                <a:noFill/>
              </a:ln>
              <a:solidFill>
                <a:schemeClr val="bg1"/>
              </a:solidFill>
              <a:effectLst/>
              <a:latin typeface="Tahoma" pitchFamily="34" charset="0"/>
              <a:cs typeface="Arial" charset="0"/>
            </a:endParaRPr>
          </a:p>
        </p:txBody>
      </p:sp>
      <p:sp>
        <p:nvSpPr>
          <p:cNvPr id="7" name="TextBox 6"/>
          <p:cNvSpPr txBox="1"/>
          <p:nvPr/>
        </p:nvSpPr>
        <p:spPr>
          <a:xfrm>
            <a:off x="6372200" y="5343599"/>
            <a:ext cx="2520280" cy="461665"/>
          </a:xfrm>
          <a:prstGeom prst="rect">
            <a:avLst/>
          </a:prstGeom>
          <a:noFill/>
        </p:spPr>
        <p:txBody>
          <a:bodyPr wrap="square" rtlCol="0">
            <a:spAutoFit/>
          </a:bodyPr>
          <a:lstStyle/>
          <a:p>
            <a:pPr algn="l"/>
            <a:r>
              <a:rPr lang="es-ES" sz="2400" dirty="0" smtClean="0">
                <a:solidFill>
                  <a:srgbClr val="4C4C4C"/>
                </a:solidFill>
              </a:rPr>
              <a:t>MOTIVACIÓN</a:t>
            </a:r>
            <a:endParaRPr lang="es-ES" sz="2400" dirty="0">
              <a:solidFill>
                <a:srgbClr val="4C4C4C"/>
              </a:solidFill>
            </a:endParaRPr>
          </a:p>
        </p:txBody>
      </p:sp>
      <p:sp>
        <p:nvSpPr>
          <p:cNvPr id="8"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3378214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51520" y="1340768"/>
            <a:ext cx="8280920" cy="4247317"/>
          </a:xfrm>
          <a:prstGeom prst="rect">
            <a:avLst/>
          </a:prstGeom>
          <a:noFill/>
        </p:spPr>
        <p:txBody>
          <a:bodyPr wrap="square" rtlCol="0">
            <a:spAutoFit/>
          </a:bodyPr>
          <a:lstStyle/>
          <a:p>
            <a:pPr marL="457200" indent="-457200" algn="l">
              <a:buFontTx/>
              <a:buChar char="-"/>
            </a:pPr>
            <a:r>
              <a:rPr lang="es-ES" dirty="0" smtClean="0">
                <a:solidFill>
                  <a:srgbClr val="4C4C4C"/>
                </a:solidFill>
              </a:rPr>
              <a:t>Cabrera de León, A. (2009). Estilo de vida y adherencia al tratamiento de la población canaria con </a:t>
            </a:r>
            <a:r>
              <a:rPr lang="es-ES" dirty="0">
                <a:solidFill>
                  <a:srgbClr val="4C4C4C"/>
                </a:solidFill>
              </a:rPr>
              <a:t>d</a:t>
            </a:r>
            <a:r>
              <a:rPr lang="es-ES" dirty="0" smtClean="0">
                <a:solidFill>
                  <a:srgbClr val="4C4C4C"/>
                </a:solidFill>
              </a:rPr>
              <a:t>iabetes mellitus tipo 2. </a:t>
            </a:r>
            <a:r>
              <a:rPr lang="es-ES" i="1" dirty="0" smtClean="0">
                <a:solidFill>
                  <a:srgbClr val="4C4C4C"/>
                </a:solidFill>
              </a:rPr>
              <a:t>Revista Española de Salud Pública</a:t>
            </a:r>
            <a:r>
              <a:rPr lang="es-ES" dirty="0" smtClean="0">
                <a:solidFill>
                  <a:srgbClr val="4C4C4C"/>
                </a:solidFill>
              </a:rPr>
              <a:t>, 83 (4), 567-575.</a:t>
            </a:r>
          </a:p>
          <a:p>
            <a:pPr marL="457200" indent="-457200" algn="l">
              <a:buFontTx/>
              <a:buChar char="-"/>
            </a:pPr>
            <a:endParaRPr lang="es-ES" dirty="0">
              <a:solidFill>
                <a:srgbClr val="4C4C4C"/>
              </a:solidFill>
            </a:endParaRPr>
          </a:p>
          <a:p>
            <a:pPr marL="457200" indent="-457200" algn="l">
              <a:buFontTx/>
              <a:buChar char="-"/>
            </a:pPr>
            <a:r>
              <a:rPr lang="es-ES" dirty="0" smtClean="0">
                <a:solidFill>
                  <a:srgbClr val="4C4C4C"/>
                </a:solidFill>
              </a:rPr>
              <a:t>De Lorenzo, E. (2000). Metodología de la educación </a:t>
            </a:r>
            <a:r>
              <a:rPr lang="es-ES" dirty="0" err="1" smtClean="0">
                <a:solidFill>
                  <a:srgbClr val="4C4C4C"/>
                </a:solidFill>
              </a:rPr>
              <a:t>diabetológica</a:t>
            </a:r>
            <a:r>
              <a:rPr lang="es-ES" dirty="0" smtClean="0">
                <a:solidFill>
                  <a:srgbClr val="4C4C4C"/>
                </a:solidFill>
              </a:rPr>
              <a:t>. Ponencia presentada en las </a:t>
            </a:r>
            <a:r>
              <a:rPr lang="es-ES" i="1" dirty="0" smtClean="0">
                <a:solidFill>
                  <a:srgbClr val="4C4C4C"/>
                </a:solidFill>
              </a:rPr>
              <a:t>Jornadas de Diabetes en el Niño y Adolescente de la SEEP</a:t>
            </a:r>
            <a:r>
              <a:rPr lang="es-ES" dirty="0" smtClean="0">
                <a:solidFill>
                  <a:srgbClr val="4C4C4C"/>
                </a:solidFill>
              </a:rPr>
              <a:t>. Pamplona</a:t>
            </a:r>
          </a:p>
          <a:p>
            <a:pPr marL="457200" indent="-457200" algn="l">
              <a:buFontTx/>
              <a:buChar char="-"/>
            </a:pPr>
            <a:endParaRPr lang="es-ES" dirty="0">
              <a:solidFill>
                <a:srgbClr val="4C4C4C"/>
              </a:solidFill>
            </a:endParaRPr>
          </a:p>
          <a:p>
            <a:pPr marL="457200" indent="-457200" algn="l">
              <a:buFontTx/>
              <a:buChar char="-"/>
            </a:pPr>
            <a:r>
              <a:rPr lang="es-ES" dirty="0" err="1" smtClean="0">
                <a:solidFill>
                  <a:srgbClr val="4C4C4C"/>
                </a:solidFill>
              </a:rPr>
              <a:t>Haynes</a:t>
            </a:r>
            <a:r>
              <a:rPr lang="es-ES" dirty="0" smtClean="0">
                <a:solidFill>
                  <a:srgbClr val="4C4C4C"/>
                </a:solidFill>
              </a:rPr>
              <a:t>, R.B., McDonald, H.P. y </a:t>
            </a:r>
            <a:r>
              <a:rPr lang="es-ES" dirty="0" err="1" smtClean="0">
                <a:solidFill>
                  <a:srgbClr val="4C4C4C"/>
                </a:solidFill>
              </a:rPr>
              <a:t>Garg</a:t>
            </a:r>
            <a:r>
              <a:rPr lang="es-ES" dirty="0" smtClean="0">
                <a:solidFill>
                  <a:srgbClr val="4C4C4C"/>
                </a:solidFill>
              </a:rPr>
              <a:t>. A.X. (2002). </a:t>
            </a:r>
            <a:r>
              <a:rPr lang="es-ES" dirty="0" err="1" smtClean="0">
                <a:solidFill>
                  <a:srgbClr val="4C4C4C"/>
                </a:solidFill>
              </a:rPr>
              <a:t>Helping</a:t>
            </a:r>
            <a:r>
              <a:rPr lang="es-ES" dirty="0" smtClean="0">
                <a:solidFill>
                  <a:srgbClr val="4C4C4C"/>
                </a:solidFill>
              </a:rPr>
              <a:t> </a:t>
            </a:r>
            <a:r>
              <a:rPr lang="es-ES" dirty="0" err="1" smtClean="0">
                <a:solidFill>
                  <a:srgbClr val="4C4C4C"/>
                </a:solidFill>
              </a:rPr>
              <a:t>Patients</a:t>
            </a:r>
            <a:r>
              <a:rPr lang="es-ES" dirty="0" smtClean="0">
                <a:solidFill>
                  <a:srgbClr val="4C4C4C"/>
                </a:solidFill>
              </a:rPr>
              <a:t> </a:t>
            </a:r>
            <a:r>
              <a:rPr lang="es-ES" dirty="0" err="1" smtClean="0">
                <a:solidFill>
                  <a:srgbClr val="4C4C4C"/>
                </a:solidFill>
              </a:rPr>
              <a:t>Follow</a:t>
            </a:r>
            <a:r>
              <a:rPr lang="es-ES" dirty="0" smtClean="0">
                <a:solidFill>
                  <a:srgbClr val="4C4C4C"/>
                </a:solidFill>
              </a:rPr>
              <a:t> </a:t>
            </a:r>
            <a:r>
              <a:rPr lang="es-ES" dirty="0" err="1" smtClean="0">
                <a:solidFill>
                  <a:srgbClr val="4C4C4C"/>
                </a:solidFill>
              </a:rPr>
              <a:t>prescribed</a:t>
            </a:r>
            <a:r>
              <a:rPr lang="es-ES" dirty="0" smtClean="0">
                <a:solidFill>
                  <a:srgbClr val="4C4C4C"/>
                </a:solidFill>
              </a:rPr>
              <a:t> </a:t>
            </a:r>
            <a:r>
              <a:rPr lang="es-ES" dirty="0" err="1" smtClean="0">
                <a:solidFill>
                  <a:srgbClr val="4C4C4C"/>
                </a:solidFill>
              </a:rPr>
              <a:t>treatment</a:t>
            </a:r>
            <a:r>
              <a:rPr lang="es-ES" dirty="0" smtClean="0">
                <a:solidFill>
                  <a:srgbClr val="4C4C4C"/>
                </a:solidFill>
              </a:rPr>
              <a:t>. </a:t>
            </a:r>
            <a:r>
              <a:rPr lang="es-ES" dirty="0" err="1" smtClean="0">
                <a:solidFill>
                  <a:srgbClr val="4C4C4C"/>
                </a:solidFill>
              </a:rPr>
              <a:t>Clinical</a:t>
            </a:r>
            <a:r>
              <a:rPr lang="es-ES" dirty="0" smtClean="0">
                <a:solidFill>
                  <a:srgbClr val="4C4C4C"/>
                </a:solidFill>
              </a:rPr>
              <a:t> </a:t>
            </a:r>
            <a:r>
              <a:rPr lang="es-ES" dirty="0" err="1" smtClean="0">
                <a:solidFill>
                  <a:srgbClr val="4C4C4C"/>
                </a:solidFill>
              </a:rPr>
              <a:t>applications</a:t>
            </a:r>
            <a:r>
              <a:rPr lang="es-ES" dirty="0" smtClean="0">
                <a:solidFill>
                  <a:srgbClr val="4C4C4C"/>
                </a:solidFill>
              </a:rPr>
              <a:t>. </a:t>
            </a:r>
            <a:r>
              <a:rPr lang="es-ES" dirty="0" err="1" smtClean="0">
                <a:solidFill>
                  <a:srgbClr val="4C4C4C"/>
                </a:solidFill>
              </a:rPr>
              <a:t>The</a:t>
            </a:r>
            <a:r>
              <a:rPr lang="es-ES" dirty="0" smtClean="0">
                <a:solidFill>
                  <a:srgbClr val="4C4C4C"/>
                </a:solidFill>
              </a:rPr>
              <a:t> </a:t>
            </a:r>
            <a:r>
              <a:rPr lang="es-ES" dirty="0" err="1" smtClean="0">
                <a:solidFill>
                  <a:srgbClr val="4C4C4C"/>
                </a:solidFill>
              </a:rPr>
              <a:t>Journal</a:t>
            </a:r>
            <a:r>
              <a:rPr lang="es-ES" dirty="0" smtClean="0">
                <a:solidFill>
                  <a:srgbClr val="4C4C4C"/>
                </a:solidFill>
              </a:rPr>
              <a:t> of </a:t>
            </a:r>
            <a:r>
              <a:rPr lang="es-ES" dirty="0" err="1" smtClean="0">
                <a:solidFill>
                  <a:srgbClr val="4C4C4C"/>
                </a:solidFill>
              </a:rPr>
              <a:t>the</a:t>
            </a:r>
            <a:r>
              <a:rPr lang="es-ES" dirty="0" smtClean="0">
                <a:solidFill>
                  <a:srgbClr val="4C4C4C"/>
                </a:solidFill>
              </a:rPr>
              <a:t> American Medical </a:t>
            </a:r>
            <a:r>
              <a:rPr lang="es-ES" dirty="0" err="1" smtClean="0">
                <a:solidFill>
                  <a:srgbClr val="4C4C4C"/>
                </a:solidFill>
              </a:rPr>
              <a:t>Association</a:t>
            </a:r>
            <a:r>
              <a:rPr lang="es-ES" dirty="0" smtClean="0">
                <a:solidFill>
                  <a:srgbClr val="4C4C4C"/>
                </a:solidFill>
              </a:rPr>
              <a:t>, 288, 2880-83</a:t>
            </a:r>
          </a:p>
          <a:p>
            <a:pPr marL="457200" indent="-457200" algn="l">
              <a:buFontTx/>
              <a:buChar char="-"/>
            </a:pPr>
            <a:endParaRPr lang="es-ES" dirty="0">
              <a:solidFill>
                <a:srgbClr val="4C4C4C"/>
              </a:solidFill>
            </a:endParaRPr>
          </a:p>
          <a:p>
            <a:pPr marL="457200" indent="-457200" algn="l">
              <a:buFontTx/>
              <a:buChar char="-"/>
            </a:pPr>
            <a:r>
              <a:rPr lang="es-ES" dirty="0" err="1" smtClean="0">
                <a:solidFill>
                  <a:srgbClr val="4C4C4C"/>
                </a:solidFill>
              </a:rPr>
              <a:t>Ordoñana</a:t>
            </a:r>
            <a:r>
              <a:rPr lang="es-ES" dirty="0" smtClean="0">
                <a:solidFill>
                  <a:srgbClr val="4C4C4C"/>
                </a:solidFill>
              </a:rPr>
              <a:t>, J.R., Gómez, J. y Galván, F. (2000). El uso del miedo en los mensajes de salud. </a:t>
            </a:r>
            <a:r>
              <a:rPr lang="es-ES" i="1" dirty="0" err="1" smtClean="0">
                <a:solidFill>
                  <a:srgbClr val="4C4C4C"/>
                </a:solidFill>
              </a:rPr>
              <a:t>Gac</a:t>
            </a:r>
            <a:r>
              <a:rPr lang="es-ES" i="1" dirty="0" smtClean="0">
                <a:solidFill>
                  <a:srgbClr val="4C4C4C"/>
                </a:solidFill>
              </a:rPr>
              <a:t> </a:t>
            </a:r>
            <a:r>
              <a:rPr lang="es-ES" i="1" dirty="0" err="1" smtClean="0">
                <a:solidFill>
                  <a:srgbClr val="4C4C4C"/>
                </a:solidFill>
              </a:rPr>
              <a:t>Sanit</a:t>
            </a:r>
            <a:r>
              <a:rPr lang="es-ES" dirty="0" smtClean="0">
                <a:solidFill>
                  <a:srgbClr val="4C4C4C"/>
                </a:solidFill>
              </a:rPr>
              <a:t>, 14 (</a:t>
            </a:r>
            <a:r>
              <a:rPr lang="es-ES" dirty="0" err="1" smtClean="0">
                <a:solidFill>
                  <a:srgbClr val="4C4C4C"/>
                </a:solidFill>
              </a:rPr>
              <a:t>Supl</a:t>
            </a:r>
            <a:r>
              <a:rPr lang="es-ES" dirty="0" smtClean="0">
                <a:solidFill>
                  <a:srgbClr val="4C4C4C"/>
                </a:solidFill>
              </a:rPr>
              <a:t>. 3), 45-59</a:t>
            </a:r>
          </a:p>
          <a:p>
            <a:pPr algn="l"/>
            <a:endParaRPr lang="es-ES" dirty="0">
              <a:solidFill>
                <a:srgbClr val="4C4C4C"/>
              </a:solidFill>
            </a:endParaRPr>
          </a:p>
        </p:txBody>
      </p:sp>
      <p:sp>
        <p:nvSpPr>
          <p:cNvPr id="5" name="Title 2"/>
          <p:cNvSpPr txBox="1">
            <a:spLocks/>
          </p:cNvSpPr>
          <p:nvPr/>
        </p:nvSpPr>
        <p:spPr>
          <a:xfrm>
            <a:off x="251520" y="274638"/>
            <a:ext cx="864096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pPr algn="ctr"/>
            <a:r>
              <a:rPr lang="es-ES" sz="3200" dirty="0" smtClean="0">
                <a:solidFill>
                  <a:srgbClr val="251B72"/>
                </a:solidFill>
              </a:rPr>
              <a:t>BIBLIOGRAFÍA (I)</a:t>
            </a:r>
            <a:endParaRPr lang="es-ES" dirty="0">
              <a:solidFill>
                <a:srgbClr val="251B72"/>
              </a:solidFill>
            </a:endParaRPr>
          </a:p>
        </p:txBody>
      </p:sp>
      <p:sp>
        <p:nvSpPr>
          <p:cNvPr id="6"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10448992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51520" y="1340768"/>
            <a:ext cx="8280920" cy="2585323"/>
          </a:xfrm>
          <a:prstGeom prst="rect">
            <a:avLst/>
          </a:prstGeom>
          <a:noFill/>
        </p:spPr>
        <p:txBody>
          <a:bodyPr wrap="square" rtlCol="0">
            <a:spAutoFit/>
          </a:bodyPr>
          <a:lstStyle/>
          <a:p>
            <a:pPr marL="457200" indent="-457200" algn="l">
              <a:buFontTx/>
              <a:buChar char="-"/>
            </a:pPr>
            <a:r>
              <a:rPr lang="es-ES" dirty="0" err="1" smtClean="0">
                <a:solidFill>
                  <a:srgbClr val="4C4C4C"/>
                </a:solidFill>
              </a:rPr>
              <a:t>Prochaska</a:t>
            </a:r>
            <a:r>
              <a:rPr lang="es-ES" dirty="0" smtClean="0">
                <a:solidFill>
                  <a:srgbClr val="4C4C4C"/>
                </a:solidFill>
              </a:rPr>
              <a:t>, J.O. y </a:t>
            </a:r>
            <a:r>
              <a:rPr lang="es-ES" dirty="0" err="1" smtClean="0">
                <a:solidFill>
                  <a:srgbClr val="4C4C4C"/>
                </a:solidFill>
              </a:rPr>
              <a:t>DiClemente</a:t>
            </a:r>
            <a:r>
              <a:rPr lang="es-ES" dirty="0" smtClean="0">
                <a:solidFill>
                  <a:srgbClr val="4C4C4C"/>
                </a:solidFill>
              </a:rPr>
              <a:t>, C.C. (2005). </a:t>
            </a:r>
            <a:r>
              <a:rPr lang="es-ES" dirty="0" err="1" smtClean="0">
                <a:solidFill>
                  <a:srgbClr val="4C4C4C"/>
                </a:solidFill>
              </a:rPr>
              <a:t>The</a:t>
            </a:r>
            <a:r>
              <a:rPr lang="es-ES" dirty="0" smtClean="0">
                <a:solidFill>
                  <a:srgbClr val="4C4C4C"/>
                </a:solidFill>
              </a:rPr>
              <a:t> </a:t>
            </a:r>
            <a:r>
              <a:rPr lang="es-ES" dirty="0" err="1" smtClean="0">
                <a:solidFill>
                  <a:srgbClr val="4C4C4C"/>
                </a:solidFill>
              </a:rPr>
              <a:t>transtheorical</a:t>
            </a:r>
            <a:r>
              <a:rPr lang="es-ES" dirty="0" smtClean="0">
                <a:solidFill>
                  <a:srgbClr val="4C4C4C"/>
                </a:solidFill>
              </a:rPr>
              <a:t> </a:t>
            </a:r>
            <a:r>
              <a:rPr lang="es-ES" dirty="0" err="1" smtClean="0">
                <a:solidFill>
                  <a:srgbClr val="4C4C4C"/>
                </a:solidFill>
              </a:rPr>
              <a:t>approach</a:t>
            </a:r>
            <a:r>
              <a:rPr lang="es-ES" dirty="0" smtClean="0">
                <a:solidFill>
                  <a:srgbClr val="4C4C4C"/>
                </a:solidFill>
              </a:rPr>
              <a:t>. In: </a:t>
            </a:r>
            <a:r>
              <a:rPr lang="es-ES" dirty="0" err="1" smtClean="0">
                <a:solidFill>
                  <a:srgbClr val="4C4C4C"/>
                </a:solidFill>
              </a:rPr>
              <a:t>Norcross</a:t>
            </a:r>
            <a:r>
              <a:rPr lang="es-ES" dirty="0" smtClean="0">
                <a:solidFill>
                  <a:srgbClr val="4C4C4C"/>
                </a:solidFill>
              </a:rPr>
              <a:t>, J.C. </a:t>
            </a:r>
            <a:r>
              <a:rPr lang="es-ES" dirty="0" err="1" smtClean="0">
                <a:solidFill>
                  <a:srgbClr val="4C4C4C"/>
                </a:solidFill>
              </a:rPr>
              <a:t>Goldfried</a:t>
            </a:r>
            <a:r>
              <a:rPr lang="es-ES" dirty="0" smtClean="0">
                <a:solidFill>
                  <a:srgbClr val="4C4C4C"/>
                </a:solidFill>
              </a:rPr>
              <a:t>, M.R. (eds.) </a:t>
            </a:r>
            <a:r>
              <a:rPr lang="es-ES" dirty="0" err="1" smtClean="0">
                <a:solidFill>
                  <a:srgbClr val="4C4C4C"/>
                </a:solidFill>
              </a:rPr>
              <a:t>Handbook</a:t>
            </a:r>
            <a:r>
              <a:rPr lang="es-ES" dirty="0" smtClean="0">
                <a:solidFill>
                  <a:srgbClr val="4C4C4C"/>
                </a:solidFill>
              </a:rPr>
              <a:t> of </a:t>
            </a:r>
            <a:r>
              <a:rPr lang="es-ES" dirty="0" err="1" smtClean="0">
                <a:solidFill>
                  <a:srgbClr val="4C4C4C"/>
                </a:solidFill>
              </a:rPr>
              <a:t>psychotherapy</a:t>
            </a:r>
            <a:r>
              <a:rPr lang="es-ES" dirty="0" smtClean="0">
                <a:solidFill>
                  <a:srgbClr val="4C4C4C"/>
                </a:solidFill>
              </a:rPr>
              <a:t> </a:t>
            </a:r>
            <a:r>
              <a:rPr lang="es-ES" dirty="0" err="1" smtClean="0">
                <a:solidFill>
                  <a:srgbClr val="4C4C4C"/>
                </a:solidFill>
              </a:rPr>
              <a:t>integration</a:t>
            </a:r>
            <a:r>
              <a:rPr lang="es-ES" dirty="0" smtClean="0">
                <a:solidFill>
                  <a:srgbClr val="4C4C4C"/>
                </a:solidFill>
              </a:rPr>
              <a:t>. 2nd ed. New York: Oxford </a:t>
            </a:r>
            <a:r>
              <a:rPr lang="es-ES" dirty="0" err="1" smtClean="0">
                <a:solidFill>
                  <a:srgbClr val="4C4C4C"/>
                </a:solidFill>
              </a:rPr>
              <a:t>University</a:t>
            </a:r>
            <a:r>
              <a:rPr lang="es-ES" dirty="0" smtClean="0">
                <a:solidFill>
                  <a:srgbClr val="4C4C4C"/>
                </a:solidFill>
              </a:rPr>
              <a:t> </a:t>
            </a:r>
            <a:r>
              <a:rPr lang="es-ES" dirty="0" err="1" smtClean="0">
                <a:solidFill>
                  <a:srgbClr val="4C4C4C"/>
                </a:solidFill>
              </a:rPr>
              <a:t>Press</a:t>
            </a:r>
            <a:r>
              <a:rPr lang="es-ES" dirty="0" smtClean="0">
                <a:solidFill>
                  <a:srgbClr val="4C4C4C"/>
                </a:solidFill>
              </a:rPr>
              <a:t>; p. 147-172</a:t>
            </a:r>
          </a:p>
          <a:p>
            <a:pPr marL="457200" indent="-457200" algn="l">
              <a:buFontTx/>
              <a:buChar char="-"/>
            </a:pPr>
            <a:endParaRPr lang="es-ES" dirty="0">
              <a:solidFill>
                <a:srgbClr val="4C4C4C"/>
              </a:solidFill>
            </a:endParaRPr>
          </a:p>
          <a:p>
            <a:pPr marL="457200" indent="-457200" algn="l">
              <a:buFontTx/>
              <a:buChar char="-"/>
            </a:pPr>
            <a:r>
              <a:rPr lang="es-ES" dirty="0" err="1" smtClean="0">
                <a:solidFill>
                  <a:srgbClr val="4C4C4C"/>
                </a:solidFill>
              </a:rPr>
              <a:t>Ryan</a:t>
            </a:r>
            <a:r>
              <a:rPr lang="es-ES" dirty="0" smtClean="0">
                <a:solidFill>
                  <a:srgbClr val="4C4C4C"/>
                </a:solidFill>
              </a:rPr>
              <a:t>, R.M., Patrick, H. </a:t>
            </a:r>
            <a:r>
              <a:rPr lang="es-ES" dirty="0" err="1" smtClean="0">
                <a:solidFill>
                  <a:srgbClr val="4C4C4C"/>
                </a:solidFill>
              </a:rPr>
              <a:t>Deci</a:t>
            </a:r>
            <a:r>
              <a:rPr lang="es-ES" dirty="0" smtClean="0">
                <a:solidFill>
                  <a:srgbClr val="4C4C4C"/>
                </a:solidFill>
              </a:rPr>
              <a:t>, E.L. y Williams, G.C. (2008). </a:t>
            </a:r>
            <a:r>
              <a:rPr lang="es-ES" dirty="0" err="1" smtClean="0">
                <a:solidFill>
                  <a:srgbClr val="4C4C4C"/>
                </a:solidFill>
              </a:rPr>
              <a:t>Facilitating</a:t>
            </a:r>
            <a:r>
              <a:rPr lang="es-ES" dirty="0" smtClean="0">
                <a:solidFill>
                  <a:srgbClr val="4C4C4C"/>
                </a:solidFill>
              </a:rPr>
              <a:t> </a:t>
            </a:r>
            <a:r>
              <a:rPr lang="es-ES" dirty="0" err="1" smtClean="0">
                <a:solidFill>
                  <a:srgbClr val="4C4C4C"/>
                </a:solidFill>
              </a:rPr>
              <a:t>health</a:t>
            </a:r>
            <a:r>
              <a:rPr lang="es-ES" dirty="0" smtClean="0">
                <a:solidFill>
                  <a:srgbClr val="4C4C4C"/>
                </a:solidFill>
              </a:rPr>
              <a:t> </a:t>
            </a:r>
            <a:r>
              <a:rPr lang="es-ES" dirty="0" err="1" smtClean="0">
                <a:solidFill>
                  <a:srgbClr val="4C4C4C"/>
                </a:solidFill>
              </a:rPr>
              <a:t>behavior</a:t>
            </a:r>
            <a:r>
              <a:rPr lang="es-ES" dirty="0" smtClean="0">
                <a:solidFill>
                  <a:srgbClr val="4C4C4C"/>
                </a:solidFill>
              </a:rPr>
              <a:t> </a:t>
            </a:r>
            <a:r>
              <a:rPr lang="es-ES" dirty="0" err="1" smtClean="0">
                <a:solidFill>
                  <a:srgbClr val="4C4C4C"/>
                </a:solidFill>
              </a:rPr>
              <a:t>change</a:t>
            </a:r>
            <a:r>
              <a:rPr lang="es-ES" dirty="0" smtClean="0">
                <a:solidFill>
                  <a:srgbClr val="4C4C4C"/>
                </a:solidFill>
              </a:rPr>
              <a:t> and </a:t>
            </a:r>
            <a:r>
              <a:rPr lang="es-ES" dirty="0" err="1" smtClean="0">
                <a:solidFill>
                  <a:srgbClr val="4C4C4C"/>
                </a:solidFill>
              </a:rPr>
              <a:t>its</a:t>
            </a:r>
            <a:r>
              <a:rPr lang="es-ES" dirty="0" smtClean="0">
                <a:solidFill>
                  <a:srgbClr val="4C4C4C"/>
                </a:solidFill>
              </a:rPr>
              <a:t> </a:t>
            </a:r>
            <a:r>
              <a:rPr lang="es-ES" dirty="0" err="1" smtClean="0">
                <a:solidFill>
                  <a:srgbClr val="4C4C4C"/>
                </a:solidFill>
              </a:rPr>
              <a:t>maintenance</a:t>
            </a:r>
            <a:r>
              <a:rPr lang="es-ES" dirty="0" smtClean="0">
                <a:solidFill>
                  <a:srgbClr val="4C4C4C"/>
                </a:solidFill>
              </a:rPr>
              <a:t>: </a:t>
            </a:r>
            <a:r>
              <a:rPr lang="es-ES" dirty="0" err="1" smtClean="0">
                <a:solidFill>
                  <a:srgbClr val="4C4C4C"/>
                </a:solidFill>
              </a:rPr>
              <a:t>intervention</a:t>
            </a:r>
            <a:r>
              <a:rPr lang="es-ES" dirty="0" smtClean="0">
                <a:solidFill>
                  <a:srgbClr val="4C4C4C"/>
                </a:solidFill>
              </a:rPr>
              <a:t> </a:t>
            </a:r>
            <a:r>
              <a:rPr lang="es-ES" dirty="0" err="1" smtClean="0">
                <a:solidFill>
                  <a:srgbClr val="4C4C4C"/>
                </a:solidFill>
              </a:rPr>
              <a:t>based</a:t>
            </a:r>
            <a:r>
              <a:rPr lang="es-ES" dirty="0" smtClean="0">
                <a:solidFill>
                  <a:srgbClr val="4C4C4C"/>
                </a:solidFill>
              </a:rPr>
              <a:t> </a:t>
            </a:r>
            <a:r>
              <a:rPr lang="es-ES" dirty="0" err="1" smtClean="0">
                <a:solidFill>
                  <a:srgbClr val="4C4C4C"/>
                </a:solidFill>
              </a:rPr>
              <a:t>on</a:t>
            </a:r>
            <a:r>
              <a:rPr lang="es-ES" dirty="0" smtClean="0">
                <a:solidFill>
                  <a:srgbClr val="4C4C4C"/>
                </a:solidFill>
              </a:rPr>
              <a:t> </a:t>
            </a:r>
            <a:r>
              <a:rPr lang="es-ES" dirty="0" err="1" smtClean="0">
                <a:solidFill>
                  <a:srgbClr val="4C4C4C"/>
                </a:solidFill>
              </a:rPr>
              <a:t>Self-Determination</a:t>
            </a:r>
            <a:r>
              <a:rPr lang="es-ES" dirty="0" smtClean="0">
                <a:solidFill>
                  <a:srgbClr val="4C4C4C"/>
                </a:solidFill>
              </a:rPr>
              <a:t> </a:t>
            </a:r>
            <a:r>
              <a:rPr lang="es-ES" dirty="0" err="1" smtClean="0">
                <a:solidFill>
                  <a:srgbClr val="4C4C4C"/>
                </a:solidFill>
              </a:rPr>
              <a:t>Theory</a:t>
            </a:r>
            <a:r>
              <a:rPr lang="es-ES" dirty="0" smtClean="0">
                <a:solidFill>
                  <a:srgbClr val="4C4C4C"/>
                </a:solidFill>
              </a:rPr>
              <a:t>. </a:t>
            </a:r>
            <a:r>
              <a:rPr lang="es-ES" dirty="0" err="1" smtClean="0">
                <a:solidFill>
                  <a:srgbClr val="4C4C4C"/>
                </a:solidFill>
              </a:rPr>
              <a:t>The</a:t>
            </a:r>
            <a:r>
              <a:rPr lang="es-ES" dirty="0" smtClean="0">
                <a:solidFill>
                  <a:srgbClr val="4C4C4C"/>
                </a:solidFill>
              </a:rPr>
              <a:t> </a:t>
            </a:r>
            <a:r>
              <a:rPr lang="es-ES" dirty="0" err="1" smtClean="0">
                <a:solidFill>
                  <a:srgbClr val="4C4C4C"/>
                </a:solidFill>
              </a:rPr>
              <a:t>European</a:t>
            </a:r>
            <a:r>
              <a:rPr lang="es-ES" dirty="0" smtClean="0">
                <a:solidFill>
                  <a:srgbClr val="4C4C4C"/>
                </a:solidFill>
              </a:rPr>
              <a:t> </a:t>
            </a:r>
            <a:r>
              <a:rPr lang="es-ES" dirty="0" err="1" smtClean="0">
                <a:solidFill>
                  <a:srgbClr val="4C4C4C"/>
                </a:solidFill>
              </a:rPr>
              <a:t>Health</a:t>
            </a:r>
            <a:r>
              <a:rPr lang="es-ES" dirty="0" smtClean="0">
                <a:solidFill>
                  <a:srgbClr val="4C4C4C"/>
                </a:solidFill>
              </a:rPr>
              <a:t> </a:t>
            </a:r>
            <a:r>
              <a:rPr lang="es-ES" dirty="0" err="1" smtClean="0">
                <a:solidFill>
                  <a:srgbClr val="4C4C4C"/>
                </a:solidFill>
              </a:rPr>
              <a:t>Psychologist</a:t>
            </a:r>
            <a:r>
              <a:rPr lang="es-ES" dirty="0" smtClean="0">
                <a:solidFill>
                  <a:srgbClr val="4C4C4C"/>
                </a:solidFill>
              </a:rPr>
              <a:t>, 10, 2-5</a:t>
            </a:r>
          </a:p>
        </p:txBody>
      </p:sp>
      <p:sp>
        <p:nvSpPr>
          <p:cNvPr id="4" name="Title 2"/>
          <p:cNvSpPr txBox="1">
            <a:spLocks/>
          </p:cNvSpPr>
          <p:nvPr/>
        </p:nvSpPr>
        <p:spPr>
          <a:xfrm>
            <a:off x="251520" y="274638"/>
            <a:ext cx="8640960" cy="1066130"/>
          </a:xfrm>
          <a:prstGeom prst="rect">
            <a:avLst/>
          </a:prstGeom>
        </p:spPr>
        <p:txBody>
          <a:bodyPr/>
          <a:lst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Tahoma" pitchFamily="34" charset="0"/>
                <a:cs typeface="Arial" charset="0"/>
              </a:defRPr>
            </a:lvl2pPr>
            <a:lvl3pPr algn="l" rtl="0" eaLnBrk="0" fontAlgn="base" hangingPunct="0">
              <a:spcBef>
                <a:spcPct val="0"/>
              </a:spcBef>
              <a:spcAft>
                <a:spcPct val="0"/>
              </a:spcAft>
              <a:defRPr sz="3000" b="1">
                <a:solidFill>
                  <a:schemeClr val="tx2"/>
                </a:solidFill>
                <a:latin typeface="Tahoma" pitchFamily="34" charset="0"/>
                <a:cs typeface="Arial" charset="0"/>
              </a:defRPr>
            </a:lvl3pPr>
            <a:lvl4pPr algn="l" rtl="0" eaLnBrk="0" fontAlgn="base" hangingPunct="0">
              <a:spcBef>
                <a:spcPct val="0"/>
              </a:spcBef>
              <a:spcAft>
                <a:spcPct val="0"/>
              </a:spcAft>
              <a:defRPr sz="3000" b="1">
                <a:solidFill>
                  <a:schemeClr val="tx2"/>
                </a:solidFill>
                <a:latin typeface="Tahoma" pitchFamily="34" charset="0"/>
                <a:cs typeface="Arial" charset="0"/>
              </a:defRPr>
            </a:lvl4pPr>
            <a:lvl5pPr algn="l" rtl="0" eaLnBrk="0" fontAlgn="base" hangingPunct="0">
              <a:spcBef>
                <a:spcPct val="0"/>
              </a:spcBef>
              <a:spcAft>
                <a:spcPct val="0"/>
              </a:spcAft>
              <a:defRPr sz="3000" b="1">
                <a:solidFill>
                  <a:schemeClr val="tx2"/>
                </a:solidFill>
                <a:latin typeface="Tahoma" pitchFamily="34" charset="0"/>
                <a:cs typeface="Arial" charset="0"/>
              </a:defRPr>
            </a:lvl5pPr>
            <a:lvl6pPr marL="457200" algn="l" rtl="0" fontAlgn="base">
              <a:spcBef>
                <a:spcPct val="0"/>
              </a:spcBef>
              <a:spcAft>
                <a:spcPct val="0"/>
              </a:spcAft>
              <a:defRPr sz="3000" b="1">
                <a:solidFill>
                  <a:schemeClr val="tx2"/>
                </a:solidFill>
                <a:latin typeface="Tahoma" pitchFamily="34" charset="0"/>
                <a:cs typeface="Arial" charset="0"/>
              </a:defRPr>
            </a:lvl6pPr>
            <a:lvl7pPr marL="914400" algn="l" rtl="0" fontAlgn="base">
              <a:spcBef>
                <a:spcPct val="0"/>
              </a:spcBef>
              <a:spcAft>
                <a:spcPct val="0"/>
              </a:spcAft>
              <a:defRPr sz="3000" b="1">
                <a:solidFill>
                  <a:schemeClr val="tx2"/>
                </a:solidFill>
                <a:latin typeface="Tahoma" pitchFamily="34" charset="0"/>
                <a:cs typeface="Arial" charset="0"/>
              </a:defRPr>
            </a:lvl7pPr>
            <a:lvl8pPr marL="1371600" algn="l" rtl="0" fontAlgn="base">
              <a:spcBef>
                <a:spcPct val="0"/>
              </a:spcBef>
              <a:spcAft>
                <a:spcPct val="0"/>
              </a:spcAft>
              <a:defRPr sz="3000" b="1">
                <a:solidFill>
                  <a:schemeClr val="tx2"/>
                </a:solidFill>
                <a:latin typeface="Tahoma" pitchFamily="34" charset="0"/>
                <a:cs typeface="Arial" charset="0"/>
              </a:defRPr>
            </a:lvl8pPr>
            <a:lvl9pPr marL="1828800" algn="l" rtl="0" fontAlgn="base">
              <a:spcBef>
                <a:spcPct val="0"/>
              </a:spcBef>
              <a:spcAft>
                <a:spcPct val="0"/>
              </a:spcAft>
              <a:defRPr sz="3000" b="1">
                <a:solidFill>
                  <a:schemeClr val="tx2"/>
                </a:solidFill>
                <a:latin typeface="Tahoma" pitchFamily="34" charset="0"/>
                <a:cs typeface="Arial" charset="0"/>
              </a:defRPr>
            </a:lvl9pPr>
          </a:lstStyle>
          <a:p>
            <a:pPr algn="ctr"/>
            <a:r>
              <a:rPr lang="es-ES" sz="3200" dirty="0" smtClean="0">
                <a:solidFill>
                  <a:srgbClr val="251B72"/>
                </a:solidFill>
              </a:rPr>
              <a:t>BIBLIOGRAFÍA (II)</a:t>
            </a:r>
            <a:endParaRPr lang="es-ES" dirty="0">
              <a:solidFill>
                <a:srgbClr val="251B72"/>
              </a:solidFill>
            </a:endParaRPr>
          </a:p>
        </p:txBody>
      </p:sp>
      <p:sp>
        <p:nvSpPr>
          <p:cNvPr id="5" name="Footer Placeholder 1"/>
          <p:cNvSpPr>
            <a:spLocks noGrp="1"/>
          </p:cNvSpPr>
          <p:nvPr>
            <p:ph type="ftr" sz="quarter" idx="10"/>
          </p:nvPr>
        </p:nvSpPr>
        <p:spPr>
          <a:xfrm>
            <a:off x="3132138" y="6597650"/>
            <a:ext cx="2808287" cy="144463"/>
          </a:xfrm>
        </p:spPr>
        <p:txBody>
          <a:bodyPr/>
          <a:lstStyle/>
          <a:p>
            <a:pPr>
              <a:defRPr/>
            </a:pPr>
            <a:r>
              <a:rPr lang="es-ES" altLang="es-ES" dirty="0" smtClean="0"/>
              <a:t>Educación para la Salud</a:t>
            </a:r>
            <a:endParaRPr lang="es-ES" altLang="es-ES" dirty="0"/>
          </a:p>
        </p:txBody>
      </p:sp>
    </p:spTree>
    <p:extLst>
      <p:ext uri="{BB962C8B-B14F-4D97-AF65-F5344CB8AC3E}">
        <p14:creationId xmlns:p14="http://schemas.microsoft.com/office/powerpoint/2010/main" xmlns="" val="22216513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dirty="0" smtClean="0"/>
              <a:t>Muchas </a:t>
            </a:r>
            <a:r>
              <a:rPr lang="es-ES" dirty="0" err="1" smtClean="0"/>
              <a:t>GraciaS</a:t>
            </a:r>
            <a:endParaRPr lang="es-ES" dirty="0"/>
          </a:p>
        </p:txBody>
      </p:sp>
    </p:spTree>
    <p:extLst>
      <p:ext uri="{BB962C8B-B14F-4D97-AF65-F5344CB8AC3E}">
        <p14:creationId xmlns:p14="http://schemas.microsoft.com/office/powerpoint/2010/main" xmlns="" val="4249163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plantilla02_eng">
  <a:themeElements>
    <a:clrScheme name="1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fontScheme name="1_plantilla02_eng">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lnDef>
  </a:objectDefaults>
  <a:extraClrSchemeLst>
    <a:extraClrScheme>
      <a:clrScheme name="1_plantilla02_eng 1">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EFF3CE"/>
        </a:hlink>
        <a:folHlink>
          <a:srgbClr val="FFD036"/>
        </a:folHlink>
      </a:clrScheme>
      <a:clrMap bg1="lt1" tx1="dk1" bg2="lt2" tx2="dk2" accent1="accent1" accent2="accent2" accent3="accent3" accent4="accent4" accent5="accent5" accent6="accent6" hlink="hlink" folHlink="folHlink"/>
    </a:extraClrScheme>
    <a:extraClrScheme>
      <a:clrScheme name="1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plantilla02_eng">
  <a:themeElements>
    <a:clrScheme name="2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fontScheme name="2_plantilla02_eng">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lnDef>
  </a:objectDefaults>
  <a:extraClrSchemeLst>
    <a:extraClrScheme>
      <a:clrScheme name="2_plantilla02_eng 1">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EFF3CE"/>
        </a:hlink>
        <a:folHlink>
          <a:srgbClr val="FFD036"/>
        </a:folHlink>
      </a:clrScheme>
      <a:clrMap bg1="lt1" tx1="dk1" bg2="lt2" tx2="dk2" accent1="accent1" accent2="accent2" accent3="accent3" accent4="accent4" accent5="accent5" accent6="accent6" hlink="hlink" folHlink="folHlink"/>
    </a:extraClrScheme>
    <a:extraClrScheme>
      <a:clrScheme name="2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plantilla02_eng">
  <a:themeElements>
    <a:clrScheme name="3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fontScheme name="3_plantilla02_eng">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lnDef>
  </a:objectDefaults>
  <a:extraClrSchemeLst>
    <a:extraClrScheme>
      <a:clrScheme name="3_plantilla02_eng 1">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EFF3CE"/>
        </a:hlink>
        <a:folHlink>
          <a:srgbClr val="FFD036"/>
        </a:folHlink>
      </a:clrScheme>
      <a:clrMap bg1="lt1" tx1="dk1" bg2="lt2" tx2="dk2" accent1="accent1" accent2="accent2" accent3="accent3" accent4="accent4" accent5="accent5" accent6="accent6" hlink="hlink" folHlink="folHlink"/>
    </a:extraClrScheme>
    <a:extraClrScheme>
      <a:clrScheme name="3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plantilla02_eng">
  <a:themeElements>
    <a:clrScheme name="4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fontScheme name="4_plantilla02_eng">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1" i="0" u="none" strike="noStrike" cap="none" normalizeH="0" baseline="0" smtClean="0">
            <a:ln>
              <a:noFill/>
            </a:ln>
            <a:solidFill>
              <a:schemeClr val="bg1"/>
            </a:solidFill>
            <a:effectLst/>
            <a:latin typeface="Tahoma" pitchFamily="34" charset="0"/>
            <a:cs typeface="Arial" charset="0"/>
          </a:defRPr>
        </a:defPPr>
      </a:lstStyle>
    </a:lnDef>
  </a:objectDefaults>
  <a:extraClrSchemeLst>
    <a:extraClrScheme>
      <a:clrScheme name="4_plantilla02_eng 1">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EFF3CE"/>
        </a:hlink>
        <a:folHlink>
          <a:srgbClr val="FFD036"/>
        </a:folHlink>
      </a:clrScheme>
      <a:clrMap bg1="lt1" tx1="dk1" bg2="lt2" tx2="dk2" accent1="accent1" accent2="accent2" accent3="accent3" accent4="accent4" accent5="accent5" accent6="accent6" hlink="hlink" folHlink="folHlink"/>
    </a:extraClrScheme>
    <a:extraClrScheme>
      <a:clrScheme name="4_plantilla02_eng 2">
        <a:dk1>
          <a:srgbClr val="2F3132"/>
        </a:dk1>
        <a:lt1>
          <a:srgbClr val="FFFFFF"/>
        </a:lt1>
        <a:dk2>
          <a:srgbClr val="C7CF3C"/>
        </a:dk2>
        <a:lt2>
          <a:srgbClr val="969696"/>
        </a:lt2>
        <a:accent1>
          <a:srgbClr val="C7CF3C"/>
        </a:accent1>
        <a:accent2>
          <a:srgbClr val="E2E79B"/>
        </a:accent2>
        <a:accent3>
          <a:srgbClr val="FFFFFF"/>
        </a:accent3>
        <a:accent4>
          <a:srgbClr val="272829"/>
        </a:accent4>
        <a:accent5>
          <a:srgbClr val="E0E4AF"/>
        </a:accent5>
        <a:accent6>
          <a:srgbClr val="CDD18C"/>
        </a:accent6>
        <a:hlink>
          <a:srgbClr val="A1A729"/>
        </a:hlink>
        <a:folHlink>
          <a:srgbClr val="FFD03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plantilla02_eng</Template>
  <TotalTime>14273</TotalTime>
  <Words>1593</Words>
  <Application>Microsoft Office PowerPoint</Application>
  <PresentationFormat>Presentación en pantalla (4:3)</PresentationFormat>
  <Paragraphs>370</Paragraphs>
  <Slides>48</Slides>
  <Notes>1</Notes>
  <HiddenSlides>0</HiddenSlides>
  <MMClips>0</MMClips>
  <ScaleCrop>false</ScaleCrop>
  <HeadingPairs>
    <vt:vector size="4" baseType="variant">
      <vt:variant>
        <vt:lpstr>Tema</vt:lpstr>
      </vt:variant>
      <vt:variant>
        <vt:i4>4</vt:i4>
      </vt:variant>
      <vt:variant>
        <vt:lpstr>Títulos de diapositiva</vt:lpstr>
      </vt:variant>
      <vt:variant>
        <vt:i4>48</vt:i4>
      </vt:variant>
    </vt:vector>
  </HeadingPairs>
  <TitlesOfParts>
    <vt:vector size="52" baseType="lpstr">
      <vt:lpstr>1_plantilla02_eng</vt:lpstr>
      <vt:lpstr>2_plantilla02_eng</vt:lpstr>
      <vt:lpstr>3_plantilla02_eng</vt:lpstr>
      <vt:lpstr>4_plantilla02_eng</vt:lpstr>
      <vt:lpstr>Educación para la salud</vt:lpstr>
      <vt:lpstr>Diapositiva 2</vt:lpstr>
      <vt:lpstr>Diapositiva 3</vt:lpstr>
      <vt:lpstr>Diapositiva 4</vt:lpstr>
      <vt:lpstr>Diapositiva 5</vt:lpstr>
      <vt:lpstr>NECESIDAD DE APRENDER</vt:lpstr>
      <vt:lpstr>NECESIDAD DE APRENDER</vt:lpstr>
      <vt:lpstr>ÁREAS DE INTERVENCIÓN</vt:lpstr>
      <vt:lpstr>CONDUCTAS DE AUTOCUIDADO</vt:lpstr>
      <vt:lpstr>ADHERENCIA PLAN TERAPÉUTICO</vt:lpstr>
      <vt:lpstr>Ejemplo. Estudio canario  (Cabrera de León, 2009)</vt:lpstr>
      <vt:lpstr>¿Por qué sucede?</vt:lpstr>
      <vt:lpstr>Los cambios en conducta NO son fáciles</vt:lpstr>
      <vt:lpstr>Proceso de enseñanza – aprendizaje en el cambio de conducta de salud</vt:lpstr>
      <vt:lpstr>Diapositiva 15</vt:lpstr>
      <vt:lpstr>ETAPAS DEL CAMBIO DE CONDUCTA</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Muchas GraciaS</vt:lpstr>
    </vt:vector>
  </TitlesOfParts>
  <Company>GAMESA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maestro</dc:creator>
  <cp:lastModifiedBy>Héctor</cp:lastModifiedBy>
  <cp:revision>196</cp:revision>
  <cp:lastPrinted>2014-02-17T08:46:04Z</cp:lastPrinted>
  <dcterms:created xsi:type="dcterms:W3CDTF">2010-06-07T17:36:29Z</dcterms:created>
  <dcterms:modified xsi:type="dcterms:W3CDTF">2015-06-29T09:41:39Z</dcterms:modified>
</cp:coreProperties>
</file>